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22"/>
  </p:notesMasterIdLst>
  <p:sldIdLst>
    <p:sldId id="272" r:id="rId5"/>
    <p:sldId id="262" r:id="rId6"/>
    <p:sldId id="273" r:id="rId7"/>
    <p:sldId id="257" r:id="rId8"/>
    <p:sldId id="259" r:id="rId9"/>
    <p:sldId id="2147375675" r:id="rId10"/>
    <p:sldId id="258" r:id="rId11"/>
    <p:sldId id="2147483532" r:id="rId12"/>
    <p:sldId id="2147483533" r:id="rId13"/>
    <p:sldId id="2147483535" r:id="rId14"/>
    <p:sldId id="2147483534" r:id="rId15"/>
    <p:sldId id="2147483537" r:id="rId16"/>
    <p:sldId id="2147483538" r:id="rId17"/>
    <p:sldId id="2147483540" r:id="rId18"/>
    <p:sldId id="2147483539" r:id="rId19"/>
    <p:sldId id="2147483541" r:id="rId20"/>
    <p:sldId id="25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BB3B58-E225-4981-B5C7-7B4821512B4C}" v="202" dt="2026-02-11T11:45:32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7"/>
    <p:restoredTop sz="94697"/>
  </p:normalViewPr>
  <p:slideViewPr>
    <p:cSldViewPr snapToGrid="0">
      <p:cViewPr varScale="1">
        <p:scale>
          <a:sx n="82" d="100"/>
          <a:sy n="82" d="100"/>
        </p:scale>
        <p:origin x="461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ng Liu" userId="a07cb36d-7224-4355-80f0-e9c029548882" providerId="ADAL" clId="{AA5983DF-9F54-478B-A230-82FA5100A28E}"/>
    <pc:docChg chg="undo custSel addSld delSld modSld sldOrd">
      <pc:chgData name="Peng Liu" userId="a07cb36d-7224-4355-80f0-e9c029548882" providerId="ADAL" clId="{AA5983DF-9F54-478B-A230-82FA5100A28E}" dt="2026-02-11T12:11:40.026" v="1595" actId="2696"/>
      <pc:docMkLst>
        <pc:docMk/>
      </pc:docMkLst>
      <pc:sldChg chg="addSp modSp add mod ord setBg modAnim">
        <pc:chgData name="Peng Liu" userId="a07cb36d-7224-4355-80f0-e9c029548882" providerId="ADAL" clId="{AA5983DF-9F54-478B-A230-82FA5100A28E}" dt="2026-02-11T11:15:46.408" v="1401" actId="14100"/>
        <pc:sldMkLst>
          <pc:docMk/>
          <pc:sldMk cId="255418160" sldId="257"/>
        </pc:sldMkLst>
        <pc:spChg chg="add mod">
          <ac:chgData name="Peng Liu" userId="a07cb36d-7224-4355-80f0-e9c029548882" providerId="ADAL" clId="{AA5983DF-9F54-478B-A230-82FA5100A28E}" dt="2026-02-11T11:15:46.408" v="1401" actId="14100"/>
          <ac:spMkLst>
            <pc:docMk/>
            <pc:sldMk cId="255418160" sldId="257"/>
            <ac:spMk id="3" creationId="{70BF9082-E0DE-070B-FB6E-0F963D4545F8}"/>
          </ac:spMkLst>
        </pc:spChg>
        <pc:spChg chg="add mod">
          <ac:chgData name="Peng Liu" userId="a07cb36d-7224-4355-80f0-e9c029548882" providerId="ADAL" clId="{AA5983DF-9F54-478B-A230-82FA5100A28E}" dt="2026-02-11T11:15:26.566" v="1398" actId="1076"/>
          <ac:spMkLst>
            <pc:docMk/>
            <pc:sldMk cId="255418160" sldId="257"/>
            <ac:spMk id="8" creationId="{5A020425-6CCB-92EC-784C-189B1EE12DD1}"/>
          </ac:spMkLst>
        </pc:spChg>
        <pc:spChg chg="add mod">
          <ac:chgData name="Peng Liu" userId="a07cb36d-7224-4355-80f0-e9c029548882" providerId="ADAL" clId="{AA5983DF-9F54-478B-A230-82FA5100A28E}" dt="2026-02-11T11:15:30.254" v="1399" actId="14100"/>
          <ac:spMkLst>
            <pc:docMk/>
            <pc:sldMk cId="255418160" sldId="257"/>
            <ac:spMk id="9" creationId="{3BB24EFD-B441-4B58-9227-2027C4239F6D}"/>
          </ac:spMkLst>
        </pc:spChg>
        <pc:picChg chg="add mod">
          <ac:chgData name="Peng Liu" userId="a07cb36d-7224-4355-80f0-e9c029548882" providerId="ADAL" clId="{AA5983DF-9F54-478B-A230-82FA5100A28E}" dt="2026-02-11T08:25:00.582" v="725" actId="14100"/>
          <ac:picMkLst>
            <pc:docMk/>
            <pc:sldMk cId="255418160" sldId="257"/>
            <ac:picMk id="7" creationId="{2DCB5734-7A03-5D2D-B1F8-F4970A074917}"/>
          </ac:picMkLst>
        </pc:picChg>
      </pc:sldChg>
      <pc:sldChg chg="addSp delSp modSp del mod">
        <pc:chgData name="Peng Liu" userId="a07cb36d-7224-4355-80f0-e9c029548882" providerId="ADAL" clId="{AA5983DF-9F54-478B-A230-82FA5100A28E}" dt="2026-02-11T07:37:15.509" v="669" actId="2696"/>
        <pc:sldMkLst>
          <pc:docMk/>
          <pc:sldMk cId="1293261539" sldId="257"/>
        </pc:sldMkLst>
        <pc:spChg chg="mod">
          <ac:chgData name="Peng Liu" userId="a07cb36d-7224-4355-80f0-e9c029548882" providerId="ADAL" clId="{AA5983DF-9F54-478B-A230-82FA5100A28E}" dt="2026-02-10T21:16:12.556" v="57" actId="20577"/>
          <ac:spMkLst>
            <pc:docMk/>
            <pc:sldMk cId="1293261539" sldId="257"/>
            <ac:spMk id="2" creationId="{C9FFAC31-FF21-AD85-8FCC-D505CF8B8E07}"/>
          </ac:spMkLst>
        </pc:spChg>
        <pc:spChg chg="del">
          <ac:chgData name="Peng Liu" userId="a07cb36d-7224-4355-80f0-e9c029548882" providerId="ADAL" clId="{AA5983DF-9F54-478B-A230-82FA5100A28E}" dt="2026-02-10T21:16:17.460" v="58" actId="478"/>
          <ac:spMkLst>
            <pc:docMk/>
            <pc:sldMk cId="1293261539" sldId="257"/>
            <ac:spMk id="3" creationId="{95FC492A-06F1-2D42-7197-2CDBE3EA3495}"/>
          </ac:spMkLst>
        </pc:spChg>
        <pc:picChg chg="add del mod">
          <ac:chgData name="Peng Liu" userId="a07cb36d-7224-4355-80f0-e9c029548882" providerId="ADAL" clId="{AA5983DF-9F54-478B-A230-82FA5100A28E}" dt="2026-02-10T21:25:33.810" v="62" actId="478"/>
          <ac:picMkLst>
            <pc:docMk/>
            <pc:sldMk cId="1293261539" sldId="257"/>
            <ac:picMk id="8" creationId="{282CB21E-7ACF-7512-A0A9-C2B5273F6337}"/>
          </ac:picMkLst>
        </pc:picChg>
      </pc:sldChg>
      <pc:sldChg chg="addSp delSp modSp add mod ord setBg modAnim">
        <pc:chgData name="Peng Liu" userId="a07cb36d-7224-4355-80f0-e9c029548882" providerId="ADAL" clId="{AA5983DF-9F54-478B-A230-82FA5100A28E}" dt="2026-02-11T08:44:04.977" v="839"/>
        <pc:sldMkLst>
          <pc:docMk/>
          <pc:sldMk cId="3199437465" sldId="258"/>
        </pc:sldMkLst>
        <pc:spChg chg="mod">
          <ac:chgData name="Peng Liu" userId="a07cb36d-7224-4355-80f0-e9c029548882" providerId="ADAL" clId="{AA5983DF-9F54-478B-A230-82FA5100A28E}" dt="2026-02-11T08:29:33.567" v="773" actId="20577"/>
          <ac:spMkLst>
            <pc:docMk/>
            <pc:sldMk cId="3199437465" sldId="258"/>
            <ac:spMk id="6" creationId="{865182B0-869A-A2AA-0992-3125DEA20718}"/>
          </ac:spMkLst>
        </pc:spChg>
        <pc:spChg chg="del">
          <ac:chgData name="Peng Liu" userId="a07cb36d-7224-4355-80f0-e9c029548882" providerId="ADAL" clId="{AA5983DF-9F54-478B-A230-82FA5100A28E}" dt="2026-02-11T08:39:27.715" v="774" actId="478"/>
          <ac:spMkLst>
            <pc:docMk/>
            <pc:sldMk cId="3199437465" sldId="258"/>
            <ac:spMk id="7" creationId="{30A7398B-8035-8E5C-6FB8-554EB15FFE16}"/>
          </ac:spMkLst>
        </pc:spChg>
        <pc:spChg chg="del">
          <ac:chgData name="Peng Liu" userId="a07cb36d-7224-4355-80f0-e9c029548882" providerId="ADAL" clId="{AA5983DF-9F54-478B-A230-82FA5100A28E}" dt="2026-02-11T08:39:31.277" v="775" actId="478"/>
          <ac:spMkLst>
            <pc:docMk/>
            <pc:sldMk cId="3199437465" sldId="258"/>
            <ac:spMk id="8" creationId="{AF5C921E-1DF8-49DF-F947-9CA088B9C7BC}"/>
          </ac:spMkLst>
        </pc:spChg>
        <pc:spChg chg="add mod">
          <ac:chgData name="Peng Liu" userId="a07cb36d-7224-4355-80f0-e9c029548882" providerId="ADAL" clId="{AA5983DF-9F54-478B-A230-82FA5100A28E}" dt="2026-02-11T08:40:59.393" v="802" actId="1076"/>
          <ac:spMkLst>
            <pc:docMk/>
            <pc:sldMk cId="3199437465" sldId="258"/>
            <ac:spMk id="9" creationId="{35DCE1FD-422F-5465-0BAF-9376F6CE4EE6}"/>
          </ac:spMkLst>
        </pc:spChg>
        <pc:graphicFrameChg chg="add mod">
          <ac:chgData name="Peng Liu" userId="a07cb36d-7224-4355-80f0-e9c029548882" providerId="ADAL" clId="{AA5983DF-9F54-478B-A230-82FA5100A28E}" dt="2026-02-11T08:40:51.462" v="800" actId="1076"/>
          <ac:graphicFrameMkLst>
            <pc:docMk/>
            <pc:sldMk cId="3199437465" sldId="258"/>
            <ac:graphicFrameMk id="4" creationId="{0A3B5987-299F-5E65-5F00-75005926D05A}"/>
          </ac:graphicFrameMkLst>
        </pc:graphicFrameChg>
        <pc:graphicFrameChg chg="add mod">
          <ac:chgData name="Peng Liu" userId="a07cb36d-7224-4355-80f0-e9c029548882" providerId="ADAL" clId="{AA5983DF-9F54-478B-A230-82FA5100A28E}" dt="2026-02-11T08:44:04.977" v="839"/>
          <ac:graphicFrameMkLst>
            <pc:docMk/>
            <pc:sldMk cId="3199437465" sldId="258"/>
            <ac:graphicFrameMk id="10" creationId="{0A3B5987-299F-5E65-5F00-75005926D05A}"/>
          </ac:graphicFrameMkLst>
        </pc:graphicFrameChg>
      </pc:sldChg>
      <pc:sldChg chg="del">
        <pc:chgData name="Peng Liu" userId="a07cb36d-7224-4355-80f0-e9c029548882" providerId="ADAL" clId="{AA5983DF-9F54-478B-A230-82FA5100A28E}" dt="2026-02-11T07:37:15.509" v="669" actId="2696"/>
        <pc:sldMkLst>
          <pc:docMk/>
          <pc:sldMk cId="3974136899" sldId="258"/>
        </pc:sldMkLst>
      </pc:sldChg>
      <pc:sldChg chg="addSp delSp modSp add mod ord setBg">
        <pc:chgData name="Peng Liu" userId="a07cb36d-7224-4355-80f0-e9c029548882" providerId="ADAL" clId="{AA5983DF-9F54-478B-A230-82FA5100A28E}" dt="2026-02-11T08:25:35.988" v="739" actId="1076"/>
        <pc:sldMkLst>
          <pc:docMk/>
          <pc:sldMk cId="952845909" sldId="259"/>
        </pc:sldMkLst>
        <pc:spChg chg="mod">
          <ac:chgData name="Peng Liu" userId="a07cb36d-7224-4355-80f0-e9c029548882" providerId="ADAL" clId="{AA5983DF-9F54-478B-A230-82FA5100A28E}" dt="2026-02-11T08:25:35.988" v="739" actId="1076"/>
          <ac:spMkLst>
            <pc:docMk/>
            <pc:sldMk cId="952845909" sldId="259"/>
            <ac:spMk id="6" creationId="{9D427B2D-4D44-B2C7-4420-B54468EF4386}"/>
          </ac:spMkLst>
        </pc:spChg>
        <pc:picChg chg="add del">
          <ac:chgData name="Peng Liu" userId="a07cb36d-7224-4355-80f0-e9c029548882" providerId="ADAL" clId="{AA5983DF-9F54-478B-A230-82FA5100A28E}" dt="2026-02-11T08:25:09.615" v="728" actId="478"/>
          <ac:picMkLst>
            <pc:docMk/>
            <pc:sldMk cId="952845909" sldId="259"/>
            <ac:picMk id="10" creationId="{D421A85B-675D-0313-F8E2-556403D228DE}"/>
          </ac:picMkLst>
        </pc:picChg>
        <pc:picChg chg="add mod ord">
          <ac:chgData name="Peng Liu" userId="a07cb36d-7224-4355-80f0-e9c029548882" providerId="ADAL" clId="{AA5983DF-9F54-478B-A230-82FA5100A28E}" dt="2026-02-11T08:24:51.984" v="716" actId="14100"/>
          <ac:picMkLst>
            <pc:docMk/>
            <pc:sldMk cId="952845909" sldId="259"/>
            <ac:picMk id="11" creationId="{292B775F-23D3-5BED-B5BE-6768907007C0}"/>
          </ac:picMkLst>
        </pc:picChg>
      </pc:sldChg>
      <pc:sldChg chg="addSp delSp modSp del mod ord">
        <pc:chgData name="Peng Liu" userId="a07cb36d-7224-4355-80f0-e9c029548882" providerId="ADAL" clId="{AA5983DF-9F54-478B-A230-82FA5100A28E}" dt="2026-02-11T07:37:15.509" v="669" actId="2696"/>
        <pc:sldMkLst>
          <pc:docMk/>
          <pc:sldMk cId="3991707145" sldId="259"/>
        </pc:sldMkLst>
        <pc:spChg chg="mod">
          <ac:chgData name="Peng Liu" userId="a07cb36d-7224-4355-80f0-e9c029548882" providerId="ADAL" clId="{AA5983DF-9F54-478B-A230-82FA5100A28E}" dt="2026-02-10T21:41:54.156" v="305"/>
          <ac:spMkLst>
            <pc:docMk/>
            <pc:sldMk cId="3991707145" sldId="259"/>
            <ac:spMk id="2" creationId="{FCC5A6FD-626E-63CD-491B-F22722AC79A2}"/>
          </ac:spMkLst>
        </pc:spChg>
        <pc:spChg chg="del">
          <ac:chgData name="Peng Liu" userId="a07cb36d-7224-4355-80f0-e9c029548882" providerId="ADAL" clId="{AA5983DF-9F54-478B-A230-82FA5100A28E}" dt="2026-02-11T07:26:46.128" v="661" actId="478"/>
          <ac:spMkLst>
            <pc:docMk/>
            <pc:sldMk cId="3991707145" sldId="259"/>
            <ac:spMk id="3" creationId="{7393E8A7-34C3-7D53-D645-5B151D2A5C00}"/>
          </ac:spMkLst>
        </pc:spChg>
        <pc:spChg chg="add mod">
          <ac:chgData name="Peng Liu" userId="a07cb36d-7224-4355-80f0-e9c029548882" providerId="ADAL" clId="{AA5983DF-9F54-478B-A230-82FA5100A28E}" dt="2026-02-11T07:26:48.388" v="662"/>
          <ac:spMkLst>
            <pc:docMk/>
            <pc:sldMk cId="3991707145" sldId="259"/>
            <ac:spMk id="6" creationId="{9D427B2D-4D44-B2C7-4420-B54468EF4386}"/>
          </ac:spMkLst>
        </pc:spChg>
        <pc:spChg chg="add mod">
          <ac:chgData name="Peng Liu" userId="a07cb36d-7224-4355-80f0-e9c029548882" providerId="ADAL" clId="{AA5983DF-9F54-478B-A230-82FA5100A28E}" dt="2026-02-11T07:26:48.388" v="662"/>
          <ac:spMkLst>
            <pc:docMk/>
            <pc:sldMk cId="3991707145" sldId="259"/>
            <ac:spMk id="8" creationId="{F90B15B7-0C72-12D9-B093-B3802BA7BFC7}"/>
          </ac:spMkLst>
        </pc:spChg>
        <pc:spChg chg="add mod">
          <ac:chgData name="Peng Liu" userId="a07cb36d-7224-4355-80f0-e9c029548882" providerId="ADAL" clId="{AA5983DF-9F54-478B-A230-82FA5100A28E}" dt="2026-02-11T07:26:48.388" v="662"/>
          <ac:spMkLst>
            <pc:docMk/>
            <pc:sldMk cId="3991707145" sldId="259"/>
            <ac:spMk id="9" creationId="{CEE47ED6-2CF9-62F0-9F4B-6E55880C5F29}"/>
          </ac:spMkLst>
        </pc:spChg>
        <pc:picChg chg="add mod">
          <ac:chgData name="Peng Liu" userId="a07cb36d-7224-4355-80f0-e9c029548882" providerId="ADAL" clId="{AA5983DF-9F54-478B-A230-82FA5100A28E}" dt="2026-02-11T07:26:48.388" v="662"/>
          <ac:picMkLst>
            <pc:docMk/>
            <pc:sldMk cId="3991707145" sldId="259"/>
            <ac:picMk id="10" creationId="{D421A85B-675D-0313-F8E2-556403D228DE}"/>
          </ac:picMkLst>
        </pc:picChg>
      </pc:sldChg>
      <pc:sldChg chg="addSp modSp add del mod">
        <pc:chgData name="Peng Liu" userId="a07cb36d-7224-4355-80f0-e9c029548882" providerId="ADAL" clId="{AA5983DF-9F54-478B-A230-82FA5100A28E}" dt="2026-02-11T04:48:40.001" v="476" actId="20577"/>
        <pc:sldMkLst>
          <pc:docMk/>
          <pc:sldMk cId="2410802045" sldId="262"/>
        </pc:sldMkLst>
        <pc:spChg chg="mod">
          <ac:chgData name="Peng Liu" userId="a07cb36d-7224-4355-80f0-e9c029548882" providerId="ADAL" clId="{AA5983DF-9F54-478B-A230-82FA5100A28E}" dt="2026-02-11T04:48:40.001" v="476" actId="20577"/>
          <ac:spMkLst>
            <pc:docMk/>
            <pc:sldMk cId="2410802045" sldId="262"/>
            <ac:spMk id="13" creationId="{26535FD4-5529-CB4F-9F09-0E3FC5E51366}"/>
          </ac:spMkLst>
        </pc:spChg>
        <pc:picChg chg="add mod">
          <ac:chgData name="Peng Liu" userId="a07cb36d-7224-4355-80f0-e9c029548882" providerId="ADAL" clId="{AA5983DF-9F54-478B-A230-82FA5100A28E}" dt="2026-02-10T21:35:37.452" v="299" actId="1076"/>
          <ac:picMkLst>
            <pc:docMk/>
            <pc:sldMk cId="2410802045" sldId="262"/>
            <ac:picMk id="4" creationId="{C1DDC7A9-A28A-6CE1-4807-4DD26F663924}"/>
          </ac:picMkLst>
        </pc:picChg>
      </pc:sldChg>
      <pc:sldChg chg="del">
        <pc:chgData name="Peng Liu" userId="a07cb36d-7224-4355-80f0-e9c029548882" providerId="ADAL" clId="{AA5983DF-9F54-478B-A230-82FA5100A28E}" dt="2026-02-11T09:11:49.324" v="1139" actId="2696"/>
        <pc:sldMkLst>
          <pc:docMk/>
          <pc:sldMk cId="1452642146" sldId="264"/>
        </pc:sldMkLst>
      </pc:sldChg>
      <pc:sldChg chg="del">
        <pc:chgData name="Peng Liu" userId="a07cb36d-7224-4355-80f0-e9c029548882" providerId="ADAL" clId="{AA5983DF-9F54-478B-A230-82FA5100A28E}" dt="2026-02-11T09:11:49.324" v="1139" actId="2696"/>
        <pc:sldMkLst>
          <pc:docMk/>
          <pc:sldMk cId="2323697946" sldId="265"/>
        </pc:sldMkLst>
      </pc:sldChg>
      <pc:sldChg chg="addSp modSp mod">
        <pc:chgData name="Peng Liu" userId="a07cb36d-7224-4355-80f0-e9c029548882" providerId="ADAL" clId="{AA5983DF-9F54-478B-A230-82FA5100A28E}" dt="2026-02-10T21:03:57.903" v="47" actId="207"/>
        <pc:sldMkLst>
          <pc:docMk/>
          <pc:sldMk cId="135077494" sldId="272"/>
        </pc:sldMkLst>
        <pc:spChg chg="add mod">
          <ac:chgData name="Peng Liu" userId="a07cb36d-7224-4355-80f0-e9c029548882" providerId="ADAL" clId="{AA5983DF-9F54-478B-A230-82FA5100A28E}" dt="2026-02-10T21:03:57.903" v="47" actId="207"/>
          <ac:spMkLst>
            <pc:docMk/>
            <pc:sldMk cId="135077494" sldId="272"/>
            <ac:spMk id="2" creationId="{17FC5A7B-E03E-9AC0-CF57-1012D2CDED0C}"/>
          </ac:spMkLst>
        </pc:spChg>
      </pc:sldChg>
      <pc:sldChg chg="addSp delSp modSp add del mod modAnim">
        <pc:chgData name="Peng Liu" userId="a07cb36d-7224-4355-80f0-e9c029548882" providerId="ADAL" clId="{AA5983DF-9F54-478B-A230-82FA5100A28E}" dt="2026-02-11T06:17:59.322" v="595" actId="17032"/>
        <pc:sldMkLst>
          <pc:docMk/>
          <pc:sldMk cId="3667884495" sldId="273"/>
        </pc:sldMkLst>
        <pc:spChg chg="del">
          <ac:chgData name="Peng Liu" userId="a07cb36d-7224-4355-80f0-e9c029548882" providerId="ADAL" clId="{AA5983DF-9F54-478B-A230-82FA5100A28E}" dt="2026-02-10T22:15:32.166" v="382" actId="478"/>
          <ac:spMkLst>
            <pc:docMk/>
            <pc:sldMk cId="3667884495" sldId="273"/>
            <ac:spMk id="2" creationId="{552EF4D6-5DD9-956D-8D60-8A93363C89BA}"/>
          </ac:spMkLst>
        </pc:spChg>
        <pc:spChg chg="add del mod">
          <ac:chgData name="Peng Liu" userId="a07cb36d-7224-4355-80f0-e9c029548882" providerId="ADAL" clId="{AA5983DF-9F54-478B-A230-82FA5100A28E}" dt="2026-02-10T22:15:35.778" v="383" actId="478"/>
          <ac:spMkLst>
            <pc:docMk/>
            <pc:sldMk cId="3667884495" sldId="273"/>
            <ac:spMk id="5" creationId="{43321E3C-4E08-CF6D-C1EB-3CF3D06717DE}"/>
          </ac:spMkLst>
        </pc:spChg>
        <pc:spChg chg="add mod">
          <ac:chgData name="Peng Liu" userId="a07cb36d-7224-4355-80f0-e9c029548882" providerId="ADAL" clId="{AA5983DF-9F54-478B-A230-82FA5100A28E}" dt="2026-02-11T06:17:42.750" v="593" actId="17032"/>
          <ac:spMkLst>
            <pc:docMk/>
            <pc:sldMk cId="3667884495" sldId="273"/>
            <ac:spMk id="7" creationId="{9CB762EF-6700-DD8B-510C-37AA0655CCD3}"/>
          </ac:spMkLst>
        </pc:spChg>
        <pc:spChg chg="add mod">
          <ac:chgData name="Peng Liu" userId="a07cb36d-7224-4355-80f0-e9c029548882" providerId="ADAL" clId="{AA5983DF-9F54-478B-A230-82FA5100A28E}" dt="2026-02-11T06:17:48.859" v="594" actId="17032"/>
          <ac:spMkLst>
            <pc:docMk/>
            <pc:sldMk cId="3667884495" sldId="273"/>
            <ac:spMk id="9" creationId="{32CD4D3C-5146-444F-E085-D9DC1A3876B7}"/>
          </ac:spMkLst>
        </pc:spChg>
        <pc:spChg chg="add mod">
          <ac:chgData name="Peng Liu" userId="a07cb36d-7224-4355-80f0-e9c029548882" providerId="ADAL" clId="{AA5983DF-9F54-478B-A230-82FA5100A28E}" dt="2026-02-11T06:17:59.322" v="595" actId="17032"/>
          <ac:spMkLst>
            <pc:docMk/>
            <pc:sldMk cId="3667884495" sldId="273"/>
            <ac:spMk id="10" creationId="{66E74D06-A4EC-202E-980A-ACE8A25F00FA}"/>
          </ac:spMkLst>
        </pc:spChg>
        <pc:spChg chg="add mod">
          <ac:chgData name="Peng Liu" userId="a07cb36d-7224-4355-80f0-e9c029548882" providerId="ADAL" clId="{AA5983DF-9F54-478B-A230-82FA5100A28E}" dt="2026-02-11T06:17:31.091" v="591" actId="17032"/>
          <ac:spMkLst>
            <pc:docMk/>
            <pc:sldMk cId="3667884495" sldId="273"/>
            <ac:spMk id="11" creationId="{FCD9A960-D29C-030B-E4AD-035E72C97D7F}"/>
          </ac:spMkLst>
        </pc:spChg>
      </pc:sldChg>
      <pc:sldChg chg="del">
        <pc:chgData name="Peng Liu" userId="a07cb36d-7224-4355-80f0-e9c029548882" providerId="ADAL" clId="{AA5983DF-9F54-478B-A230-82FA5100A28E}" dt="2026-02-11T09:11:52.461" v="1140" actId="2696"/>
        <pc:sldMkLst>
          <pc:docMk/>
          <pc:sldMk cId="3208932596" sldId="274"/>
        </pc:sldMkLst>
      </pc:sldChg>
      <pc:sldChg chg="add del setBg">
        <pc:chgData name="Peng Liu" userId="a07cb36d-7224-4355-80f0-e9c029548882" providerId="ADAL" clId="{AA5983DF-9F54-478B-A230-82FA5100A28E}" dt="2026-02-10T21:30:50.912" v="90"/>
        <pc:sldMkLst>
          <pc:docMk/>
          <pc:sldMk cId="16774502" sldId="275"/>
        </pc:sldMkLst>
      </pc:sldChg>
      <pc:sldChg chg="addSp delSp modSp add mod ord modAnim">
        <pc:chgData name="Peng Liu" userId="a07cb36d-7224-4355-80f0-e9c029548882" providerId="ADAL" clId="{AA5983DF-9F54-478B-A230-82FA5100A28E}" dt="2026-02-11T08:42:08.816" v="804" actId="108"/>
        <pc:sldMkLst>
          <pc:docMk/>
          <pc:sldMk cId="311300077" sldId="2147375675"/>
        </pc:sldMkLst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2" creationId="{8922D29D-B233-7A3E-70A3-AFA6AE826999}"/>
          </ac:spMkLst>
        </pc:spChg>
        <pc:spChg chg="del mod">
          <ac:chgData name="Peng Liu" userId="a07cb36d-7224-4355-80f0-e9c029548882" providerId="ADAL" clId="{AA5983DF-9F54-478B-A230-82FA5100A28E}" dt="2026-02-11T05:06:58.367" v="589" actId="478"/>
          <ac:spMkLst>
            <pc:docMk/>
            <pc:sldMk cId="311300077" sldId="2147375675"/>
            <ac:spMk id="3" creationId="{36396FAB-CDB7-01EE-035D-A115A2C50387}"/>
          </ac:spMkLst>
        </pc:spChg>
        <pc:spChg chg="mod">
          <ac:chgData name="Peng Liu" userId="a07cb36d-7224-4355-80f0-e9c029548882" providerId="ADAL" clId="{AA5983DF-9F54-478B-A230-82FA5100A28E}" dt="2026-02-11T08:42:08.816" v="804" actId="108"/>
          <ac:spMkLst>
            <pc:docMk/>
            <pc:sldMk cId="311300077" sldId="2147375675"/>
            <ac:spMk id="4" creationId="{DE629EB6-D7C7-ECF6-FD2E-327F87CFB2B0}"/>
          </ac:spMkLst>
        </pc:spChg>
        <pc:spChg chg="mod">
          <ac:chgData name="Peng Liu" userId="a07cb36d-7224-4355-80f0-e9c029548882" providerId="ADAL" clId="{AA5983DF-9F54-478B-A230-82FA5100A28E}" dt="2026-02-11T06:19:30.393" v="643" actId="27636"/>
          <ac:spMkLst>
            <pc:docMk/>
            <pc:sldMk cId="311300077" sldId="2147375675"/>
            <ac:spMk id="5" creationId="{02F30F92-4174-6948-C77B-78E5157DBDF7}"/>
          </ac:spMkLst>
        </pc:spChg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6" creationId="{BD348278-BD69-9140-EC37-06A85BD75DAD}"/>
          </ac:spMkLst>
        </pc:spChg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7" creationId="{B58E9123-35EA-D9B1-A848-4174A10A51EC}"/>
          </ac:spMkLst>
        </pc:spChg>
        <pc:spChg chg="mod">
          <ac:chgData name="Peng Liu" userId="a07cb36d-7224-4355-80f0-e9c029548882" providerId="ADAL" clId="{AA5983DF-9F54-478B-A230-82FA5100A28E}" dt="2026-02-11T08:27:45.349" v="751" actId="1076"/>
          <ac:spMkLst>
            <pc:docMk/>
            <pc:sldMk cId="311300077" sldId="2147375675"/>
            <ac:spMk id="8" creationId="{178C6192-BCA9-6E4D-3103-2C83347923BB}"/>
          </ac:spMkLst>
        </pc:spChg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13" creationId="{3DF0F911-AD22-A796-2B44-29ACDCFA3BB0}"/>
          </ac:spMkLst>
        </pc:spChg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14" creationId="{FD445245-DD2B-4EA3-F417-4ABE41A5F214}"/>
          </ac:spMkLst>
        </pc:spChg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22" creationId="{06A2357C-D647-774F-9E34-ADA4338DE3F2}"/>
          </ac:spMkLst>
        </pc:spChg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23" creationId="{ECF25EE7-5C32-F07B-6232-4C774F7A1B84}"/>
          </ac:spMkLst>
        </pc:spChg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24" creationId="{B94FCCA5-8200-20CF-C245-58CE432270FF}"/>
          </ac:spMkLst>
        </pc:spChg>
        <pc:spChg chg="mod">
          <ac:chgData name="Peng Liu" userId="a07cb36d-7224-4355-80f0-e9c029548882" providerId="ADAL" clId="{AA5983DF-9F54-478B-A230-82FA5100A28E}" dt="2026-02-11T06:19:24.320" v="639" actId="1036"/>
          <ac:spMkLst>
            <pc:docMk/>
            <pc:sldMk cId="311300077" sldId="2147375675"/>
            <ac:spMk id="28" creationId="{B7614C1F-B9F3-9015-0A01-4F42A7BEE117}"/>
          </ac:spMkLst>
        </pc:spChg>
        <pc:spChg chg="add mod">
          <ac:chgData name="Peng Liu" userId="a07cb36d-7224-4355-80f0-e9c029548882" providerId="ADAL" clId="{AA5983DF-9F54-478B-A230-82FA5100A28E}" dt="2026-02-11T08:27:39.825" v="747" actId="14100"/>
          <ac:spMkLst>
            <pc:docMk/>
            <pc:sldMk cId="311300077" sldId="2147375675"/>
            <ac:spMk id="32" creationId="{B8B6ECCF-9D3F-7699-7C94-4D5AB1990B40}"/>
          </ac:spMkLst>
        </pc:spChg>
        <pc:spChg chg="add mod">
          <ac:chgData name="Peng Liu" userId="a07cb36d-7224-4355-80f0-e9c029548882" providerId="ADAL" clId="{AA5983DF-9F54-478B-A230-82FA5100A28E}" dt="2026-02-11T08:28:16.999" v="756" actId="14100"/>
          <ac:spMkLst>
            <pc:docMk/>
            <pc:sldMk cId="311300077" sldId="2147375675"/>
            <ac:spMk id="33" creationId="{80776EA9-A4C7-9240-E373-7682CCB506FE}"/>
          </ac:spMkLst>
        </pc:spChg>
        <pc:spChg chg="add mod">
          <ac:chgData name="Peng Liu" userId="a07cb36d-7224-4355-80f0-e9c029548882" providerId="ADAL" clId="{AA5983DF-9F54-478B-A230-82FA5100A28E}" dt="2026-02-11T08:27:58.647" v="754" actId="14100"/>
          <ac:spMkLst>
            <pc:docMk/>
            <pc:sldMk cId="311300077" sldId="2147375675"/>
            <ac:spMk id="34" creationId="{56571D27-EB4D-6BD3-3D2E-34AEB58C46F2}"/>
          </ac:spMkLst>
        </pc:spChg>
        <pc:picChg chg="add mod">
          <ac:chgData name="Peng Liu" userId="a07cb36d-7224-4355-80f0-e9c029548882" providerId="ADAL" clId="{AA5983DF-9F54-478B-A230-82FA5100A28E}" dt="2026-02-11T05:05:19.949" v="525" actId="1076"/>
          <ac:picMkLst>
            <pc:docMk/>
            <pc:sldMk cId="311300077" sldId="2147375675"/>
            <ac:picMk id="9" creationId="{90811617-21E2-BEAE-A787-25D10F06A75E}"/>
          </ac:picMkLst>
        </pc:picChg>
        <pc:picChg chg="mod">
          <ac:chgData name="Peng Liu" userId="a07cb36d-7224-4355-80f0-e9c029548882" providerId="ADAL" clId="{AA5983DF-9F54-478B-A230-82FA5100A28E}" dt="2026-02-11T05:05:26.035" v="526" actId="1076"/>
          <ac:picMkLst>
            <pc:docMk/>
            <pc:sldMk cId="311300077" sldId="2147375675"/>
            <ac:picMk id="19" creationId="{F074CCBE-4A1C-716B-2043-60E4AF2A4594}"/>
          </ac:picMkLst>
        </pc:picChg>
        <pc:picChg chg="mod">
          <ac:chgData name="Peng Liu" userId="a07cb36d-7224-4355-80f0-e9c029548882" providerId="ADAL" clId="{AA5983DF-9F54-478B-A230-82FA5100A28E}" dt="2026-02-11T05:05:16.074" v="524" actId="1076"/>
          <ac:picMkLst>
            <pc:docMk/>
            <pc:sldMk cId="311300077" sldId="2147375675"/>
            <ac:picMk id="20" creationId="{E13BF4BF-2A69-5036-7CFC-85A33C9A71BF}"/>
          </ac:picMkLst>
        </pc:picChg>
      </pc:sldChg>
      <pc:sldChg chg="modSp add del mod">
        <pc:chgData name="Peng Liu" userId="a07cb36d-7224-4355-80f0-e9c029548882" providerId="ADAL" clId="{AA5983DF-9F54-478B-A230-82FA5100A28E}" dt="2026-02-11T08:51:07.399" v="934" actId="2696"/>
        <pc:sldMkLst>
          <pc:docMk/>
          <pc:sldMk cId="1152234519" sldId="2147375843"/>
        </pc:sldMkLst>
        <pc:spChg chg="mod">
          <ac:chgData name="Peng Liu" userId="a07cb36d-7224-4355-80f0-e9c029548882" providerId="ADAL" clId="{AA5983DF-9F54-478B-A230-82FA5100A28E}" dt="2026-02-11T08:47:27.144" v="843" actId="27636"/>
          <ac:spMkLst>
            <pc:docMk/>
            <pc:sldMk cId="1152234519" sldId="2147375843"/>
            <ac:spMk id="2" creationId="{7C5E0261-5976-3084-3B48-418EEAE89BB8}"/>
          </ac:spMkLst>
        </pc:spChg>
        <pc:spChg chg="mod">
          <ac:chgData name="Peng Liu" userId="a07cb36d-7224-4355-80f0-e9c029548882" providerId="ADAL" clId="{AA5983DF-9F54-478B-A230-82FA5100A28E}" dt="2026-02-11T08:47:27.144" v="842" actId="27636"/>
          <ac:spMkLst>
            <pc:docMk/>
            <pc:sldMk cId="1152234519" sldId="2147375843"/>
            <ac:spMk id="5" creationId="{8726A61C-1007-2073-ED4B-69646EA9A624}"/>
          </ac:spMkLst>
        </pc:spChg>
      </pc:sldChg>
      <pc:sldChg chg="delSp modSp add del mod delAnim">
        <pc:chgData name="Peng Liu" userId="a07cb36d-7224-4355-80f0-e9c029548882" providerId="ADAL" clId="{AA5983DF-9F54-478B-A230-82FA5100A28E}" dt="2026-02-11T08:55:44.533" v="991" actId="2696"/>
        <pc:sldMkLst>
          <pc:docMk/>
          <pc:sldMk cId="3784744357" sldId="2147475692"/>
        </pc:sldMkLst>
        <pc:spChg chg="del mod">
          <ac:chgData name="Peng Liu" userId="a07cb36d-7224-4355-80f0-e9c029548882" providerId="ADAL" clId="{AA5983DF-9F54-478B-A230-82FA5100A28E}" dt="2026-02-11T08:48:47.112" v="874" actId="478"/>
          <ac:spMkLst>
            <pc:docMk/>
            <pc:sldMk cId="3784744357" sldId="2147475692"/>
            <ac:spMk id="2" creationId="{046B06DC-D290-D4D3-49E7-F1808189D1DF}"/>
          </ac:spMkLst>
        </pc:spChg>
        <pc:spChg chg="mod">
          <ac:chgData name="Peng Liu" userId="a07cb36d-7224-4355-80f0-e9c029548882" providerId="ADAL" clId="{AA5983DF-9F54-478B-A230-82FA5100A28E}" dt="2026-02-11T08:48:37.409" v="872" actId="1037"/>
          <ac:spMkLst>
            <pc:docMk/>
            <pc:sldMk cId="3784744357" sldId="2147475692"/>
            <ac:spMk id="3" creationId="{99719B14-F152-A943-3233-5CC8E2269C4C}"/>
          </ac:spMkLst>
        </pc:spChg>
        <pc:spChg chg="mod">
          <ac:chgData name="Peng Liu" userId="a07cb36d-7224-4355-80f0-e9c029548882" providerId="ADAL" clId="{AA5983DF-9F54-478B-A230-82FA5100A28E}" dt="2026-02-11T08:48:23.722" v="851"/>
          <ac:spMkLst>
            <pc:docMk/>
            <pc:sldMk cId="3784744357" sldId="2147475692"/>
            <ac:spMk id="4" creationId="{D32511AB-E71F-8ACE-622C-E6CA2B138D5D}"/>
          </ac:spMkLst>
        </pc:spChg>
        <pc:spChg chg="mod">
          <ac:chgData name="Peng Liu" userId="a07cb36d-7224-4355-80f0-e9c029548882" providerId="ADAL" clId="{AA5983DF-9F54-478B-A230-82FA5100A28E}" dt="2026-02-11T08:51:56.360" v="936" actId="1076"/>
          <ac:spMkLst>
            <pc:docMk/>
            <pc:sldMk cId="3784744357" sldId="2147475692"/>
            <ac:spMk id="5" creationId="{B55F5FEC-F20A-451A-5071-D0A32D4A91FF}"/>
          </ac:spMkLst>
        </pc:spChg>
        <pc:spChg chg="mod">
          <ac:chgData name="Peng Liu" userId="a07cb36d-7224-4355-80f0-e9c029548882" providerId="ADAL" clId="{AA5983DF-9F54-478B-A230-82FA5100A28E}" dt="2026-02-11T08:50:40.332" v="933" actId="313"/>
          <ac:spMkLst>
            <pc:docMk/>
            <pc:sldMk cId="3784744357" sldId="2147475692"/>
            <ac:spMk id="7" creationId="{98FFFDAC-03E0-4AEF-B9CE-CCEA78179076}"/>
          </ac:spMkLst>
        </pc:spChg>
        <pc:spChg chg="mod">
          <ac:chgData name="Peng Liu" userId="a07cb36d-7224-4355-80f0-e9c029548882" providerId="ADAL" clId="{AA5983DF-9F54-478B-A230-82FA5100A28E}" dt="2026-02-11T08:48:37.409" v="872" actId="1037"/>
          <ac:spMkLst>
            <pc:docMk/>
            <pc:sldMk cId="3784744357" sldId="2147475692"/>
            <ac:spMk id="8" creationId="{29B5FAA2-889D-0B67-AE37-2D2446C57702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14" creationId="{4AD92D3C-6D06-34FB-2676-104A86D1E6A7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15" creationId="{18A54B63-B11F-71BB-3CF6-44520165786B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16" creationId="{73FA637D-34B7-60DE-C9A4-510306F9D588}"/>
          </ac:spMkLst>
        </pc:spChg>
        <pc:spChg chg="mod">
          <ac:chgData name="Peng Liu" userId="a07cb36d-7224-4355-80f0-e9c029548882" providerId="ADAL" clId="{AA5983DF-9F54-478B-A230-82FA5100A28E}" dt="2026-02-11T08:48:37.409" v="872" actId="1037"/>
          <ac:spMkLst>
            <pc:docMk/>
            <pc:sldMk cId="3784744357" sldId="2147475692"/>
            <ac:spMk id="17" creationId="{7DF900AA-6E0D-85D8-570A-4DE8C024ED10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18" creationId="{99AAD347-7040-D140-F5CE-179273378B15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19" creationId="{8C77D4A5-4D4A-2F8D-D7FE-34F5542E7D52}"/>
          </ac:spMkLst>
        </pc:spChg>
        <pc:spChg chg="mod">
          <ac:chgData name="Peng Liu" userId="a07cb36d-7224-4355-80f0-e9c029548882" providerId="ADAL" clId="{AA5983DF-9F54-478B-A230-82FA5100A28E}" dt="2026-02-11T08:50:03.489" v="922" actId="313"/>
          <ac:spMkLst>
            <pc:docMk/>
            <pc:sldMk cId="3784744357" sldId="2147475692"/>
            <ac:spMk id="21" creationId="{079C1003-D660-0342-12C7-196D59D01E23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25" creationId="{A32D66A4-7C64-D7ED-87FB-0A1C06239F25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30" creationId="{A08EE5B8-1618-E8B7-27C5-246270956234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32" creationId="{D08ADF56-3007-DF25-A6E7-EBD7A7FC013B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38" creationId="{85B53E68-6DF3-0856-432B-5CF0B066F7A1}"/>
          </ac:spMkLst>
        </pc:spChg>
        <pc:spChg chg="mod">
          <ac:chgData name="Peng Liu" userId="a07cb36d-7224-4355-80f0-e9c029548882" providerId="ADAL" clId="{AA5983DF-9F54-478B-A230-82FA5100A28E}" dt="2026-02-11T08:49:21.702" v="886" actId="20577"/>
          <ac:spMkLst>
            <pc:docMk/>
            <pc:sldMk cId="3784744357" sldId="2147475692"/>
            <ac:spMk id="39" creationId="{3B6086F3-2437-A496-03C8-AADFED28FC88}"/>
          </ac:spMkLst>
        </pc:spChg>
        <pc:spChg chg="mod">
          <ac:chgData name="Peng Liu" userId="a07cb36d-7224-4355-80f0-e9c029548882" providerId="ADAL" clId="{AA5983DF-9F54-478B-A230-82FA5100A28E}" dt="2026-02-11T08:50:19.198" v="923" actId="404"/>
          <ac:spMkLst>
            <pc:docMk/>
            <pc:sldMk cId="3784744357" sldId="2147475692"/>
            <ac:spMk id="42" creationId="{4203FE1D-1F0E-C954-E711-5BC2C74D4B38}"/>
          </ac:spMkLst>
        </pc:spChg>
        <pc:spChg chg="del">
          <ac:chgData name="Peng Liu" userId="a07cb36d-7224-4355-80f0-e9c029548882" providerId="ADAL" clId="{AA5983DF-9F54-478B-A230-82FA5100A28E}" dt="2026-02-11T08:49:05.491" v="876" actId="478"/>
          <ac:spMkLst>
            <pc:docMk/>
            <pc:sldMk cId="3784744357" sldId="2147475692"/>
            <ac:spMk id="46" creationId="{5D9F86F1-E519-C813-0796-284B89494C53}"/>
          </ac:spMkLst>
        </pc:spChg>
        <pc:grpChg chg="del">
          <ac:chgData name="Peng Liu" userId="a07cb36d-7224-4355-80f0-e9c029548882" providerId="ADAL" clId="{AA5983DF-9F54-478B-A230-82FA5100A28E}" dt="2026-02-11T08:48:58.143" v="875" actId="478"/>
          <ac:grpSpMkLst>
            <pc:docMk/>
            <pc:sldMk cId="3784744357" sldId="2147475692"/>
            <ac:grpSpMk id="43" creationId="{6B7AF829-0EF2-9987-C6FF-AC88E6C275AF}"/>
          </ac:grpSpMkLst>
        </pc:grpChg>
        <pc:grpChg chg="del">
          <ac:chgData name="Peng Liu" userId="a07cb36d-7224-4355-80f0-e9c029548882" providerId="ADAL" clId="{AA5983DF-9F54-478B-A230-82FA5100A28E}" dt="2026-02-11T08:49:08.132" v="877" actId="478"/>
          <ac:grpSpMkLst>
            <pc:docMk/>
            <pc:sldMk cId="3784744357" sldId="2147475692"/>
            <ac:grpSpMk id="44" creationId="{705F9A36-EFBD-CC79-BD40-3DCB91063935}"/>
          </ac:grpSpMkLst>
        </pc:grpChg>
      </pc:sldChg>
      <pc:sldChg chg="delSp modSp add del mod">
        <pc:chgData name="Peng Liu" userId="a07cb36d-7224-4355-80f0-e9c029548882" providerId="ADAL" clId="{AA5983DF-9F54-478B-A230-82FA5100A28E}" dt="2026-02-11T09:12:33.981" v="1146" actId="2696"/>
        <pc:sldMkLst>
          <pc:docMk/>
          <pc:sldMk cId="2396868821" sldId="2147481356"/>
        </pc:sldMkLst>
        <pc:spChg chg="mod">
          <ac:chgData name="Peng Liu" userId="a07cb36d-7224-4355-80f0-e9c029548882" providerId="ADAL" clId="{AA5983DF-9F54-478B-A230-82FA5100A28E}" dt="2026-02-11T09:12:25.814" v="1145" actId="1076"/>
          <ac:spMkLst>
            <pc:docMk/>
            <pc:sldMk cId="2396868821" sldId="2147481356"/>
            <ac:spMk id="2" creationId="{A8F14476-21DE-30BF-16D6-7365D99F1598}"/>
          </ac:spMkLst>
        </pc:spChg>
        <pc:spChg chg="del">
          <ac:chgData name="Peng Liu" userId="a07cb36d-7224-4355-80f0-e9c029548882" providerId="ADAL" clId="{AA5983DF-9F54-478B-A230-82FA5100A28E}" dt="2026-02-11T09:12:14.709" v="1142" actId="478"/>
          <ac:spMkLst>
            <pc:docMk/>
            <pc:sldMk cId="2396868821" sldId="2147481356"/>
            <ac:spMk id="5" creationId="{AC98080E-70E5-F250-F8DB-6B2F49C80DF1}"/>
          </ac:spMkLst>
        </pc:spChg>
        <pc:picChg chg="mod">
          <ac:chgData name="Peng Liu" userId="a07cb36d-7224-4355-80f0-e9c029548882" providerId="ADAL" clId="{AA5983DF-9F54-478B-A230-82FA5100A28E}" dt="2026-02-11T09:12:18.549" v="1143" actId="1076"/>
          <ac:picMkLst>
            <pc:docMk/>
            <pc:sldMk cId="2396868821" sldId="2147481356"/>
            <ac:picMk id="6" creationId="{0FD0E4F9-4DBD-77A0-B41A-64F358EB5F36}"/>
          </ac:picMkLst>
        </pc:picChg>
        <pc:picChg chg="del">
          <ac:chgData name="Peng Liu" userId="a07cb36d-7224-4355-80f0-e9c029548882" providerId="ADAL" clId="{AA5983DF-9F54-478B-A230-82FA5100A28E}" dt="2026-02-11T09:12:09.884" v="1141" actId="478"/>
          <ac:picMkLst>
            <pc:docMk/>
            <pc:sldMk cId="2396868821" sldId="2147481356"/>
            <ac:picMk id="9" creationId="{463D4409-8205-EE52-2E39-BE7C699AB3BD}"/>
          </ac:picMkLst>
        </pc:picChg>
      </pc:sldChg>
      <pc:sldChg chg="modSp add del mod">
        <pc:chgData name="Peng Liu" userId="a07cb36d-7224-4355-80f0-e9c029548882" providerId="ADAL" clId="{AA5983DF-9F54-478B-A230-82FA5100A28E}" dt="2026-02-11T08:58:45.168" v="1020" actId="2696"/>
        <pc:sldMkLst>
          <pc:docMk/>
          <pc:sldMk cId="3151042140" sldId="2147481358"/>
        </pc:sldMkLst>
        <pc:spChg chg="mod">
          <ac:chgData name="Peng Liu" userId="a07cb36d-7224-4355-80f0-e9c029548882" providerId="ADAL" clId="{AA5983DF-9F54-478B-A230-82FA5100A28E}" dt="2026-02-11T05:00:52.395" v="511" actId="27636"/>
          <ac:spMkLst>
            <pc:docMk/>
            <pc:sldMk cId="3151042140" sldId="2147481358"/>
            <ac:spMk id="5" creationId="{CA0C00BA-4D32-652F-A8C0-3EB666BFBC74}"/>
          </ac:spMkLst>
        </pc:spChg>
      </pc:sldChg>
      <pc:sldChg chg="add del">
        <pc:chgData name="Peng Liu" userId="a07cb36d-7224-4355-80f0-e9c029548882" providerId="ADAL" clId="{AA5983DF-9F54-478B-A230-82FA5100A28E}" dt="2026-02-11T09:15:57.783" v="1174" actId="2696"/>
        <pc:sldMkLst>
          <pc:docMk/>
          <pc:sldMk cId="2115909368" sldId="2147483515"/>
        </pc:sldMkLst>
      </pc:sldChg>
      <pc:sldChg chg="modSp add del mod">
        <pc:chgData name="Peng Liu" userId="a07cb36d-7224-4355-80f0-e9c029548882" providerId="ADAL" clId="{AA5983DF-9F54-478B-A230-82FA5100A28E}" dt="2026-02-11T08:56:25.004" v="992" actId="2696"/>
        <pc:sldMkLst>
          <pc:docMk/>
          <pc:sldMk cId="887734778" sldId="2147483516"/>
        </pc:sldMkLst>
        <pc:spChg chg="mod">
          <ac:chgData name="Peng Liu" userId="a07cb36d-7224-4355-80f0-e9c029548882" providerId="ADAL" clId="{AA5983DF-9F54-478B-A230-82FA5100A28E}" dt="2026-02-10T22:15:14.479" v="381" actId="27636"/>
          <ac:spMkLst>
            <pc:docMk/>
            <pc:sldMk cId="887734778" sldId="2147483516"/>
            <ac:spMk id="2" creationId="{E2DBC01D-EB5D-B526-CD5D-7CD96D1F5C11}"/>
          </ac:spMkLst>
        </pc:spChg>
        <pc:picChg chg="mod modCrop">
          <ac:chgData name="Peng Liu" userId="a07cb36d-7224-4355-80f0-e9c029548882" providerId="ADAL" clId="{AA5983DF-9F54-478B-A230-82FA5100A28E}" dt="2026-02-11T04:59:17.959" v="506" actId="1076"/>
          <ac:picMkLst>
            <pc:docMk/>
            <pc:sldMk cId="887734778" sldId="2147483516"/>
            <ac:picMk id="5" creationId="{50A4CB30-4537-B545-E352-D5543B2FA795}"/>
          </ac:picMkLst>
        </pc:picChg>
      </pc:sldChg>
      <pc:sldChg chg="modSp add del mod">
        <pc:chgData name="Peng Liu" userId="a07cb36d-7224-4355-80f0-e9c029548882" providerId="ADAL" clId="{AA5983DF-9F54-478B-A230-82FA5100A28E}" dt="2026-02-11T08:56:41.434" v="993" actId="2696"/>
        <pc:sldMkLst>
          <pc:docMk/>
          <pc:sldMk cId="1582423316" sldId="2147483519"/>
        </pc:sldMkLst>
        <pc:spChg chg="mod">
          <ac:chgData name="Peng Liu" userId="a07cb36d-7224-4355-80f0-e9c029548882" providerId="ADAL" clId="{AA5983DF-9F54-478B-A230-82FA5100A28E}" dt="2026-02-11T05:00:20.617" v="509" actId="27636"/>
          <ac:spMkLst>
            <pc:docMk/>
            <pc:sldMk cId="1582423316" sldId="2147483519"/>
            <ac:spMk id="2" creationId="{A2BF9389-4137-0FE8-D614-FBC6ED8DCE52}"/>
          </ac:spMkLst>
        </pc:spChg>
        <pc:spChg chg="mod">
          <ac:chgData name="Peng Liu" userId="a07cb36d-7224-4355-80f0-e9c029548882" providerId="ADAL" clId="{AA5983DF-9F54-478B-A230-82FA5100A28E}" dt="2026-02-11T05:00:20.617" v="508" actId="27636"/>
          <ac:spMkLst>
            <pc:docMk/>
            <pc:sldMk cId="1582423316" sldId="2147483519"/>
            <ac:spMk id="3" creationId="{EA3B2A54-5A07-9EF6-A93A-0B78E697D653}"/>
          </ac:spMkLst>
        </pc:spChg>
      </pc:sldChg>
      <pc:sldChg chg="modSp add del mod">
        <pc:chgData name="Peng Liu" userId="a07cb36d-7224-4355-80f0-e9c029548882" providerId="ADAL" clId="{AA5983DF-9F54-478B-A230-82FA5100A28E}" dt="2026-02-11T08:58:49.531" v="1021" actId="2696"/>
        <pc:sldMkLst>
          <pc:docMk/>
          <pc:sldMk cId="3542202443" sldId="2147483527"/>
        </pc:sldMkLst>
        <pc:spChg chg="mod">
          <ac:chgData name="Peng Liu" userId="a07cb36d-7224-4355-80f0-e9c029548882" providerId="ADAL" clId="{AA5983DF-9F54-478B-A230-82FA5100A28E}" dt="2026-02-11T05:01:52.758" v="513" actId="27636"/>
          <ac:spMkLst>
            <pc:docMk/>
            <pc:sldMk cId="3542202443" sldId="2147483527"/>
            <ac:spMk id="2" creationId="{B7C1940F-4FE9-2875-668D-236A6E4028D0}"/>
          </ac:spMkLst>
        </pc:spChg>
      </pc:sldChg>
      <pc:sldChg chg="delSp modSp add del mod">
        <pc:chgData name="Peng Liu" userId="a07cb36d-7224-4355-80f0-e9c029548882" providerId="ADAL" clId="{AA5983DF-9F54-478B-A230-82FA5100A28E}" dt="2026-02-11T08:51:10.908" v="935" actId="2696"/>
        <pc:sldMkLst>
          <pc:docMk/>
          <pc:sldMk cId="1449588929" sldId="2147483531"/>
        </pc:sldMkLst>
        <pc:spChg chg="mod">
          <ac:chgData name="Peng Liu" userId="a07cb36d-7224-4355-80f0-e9c029548882" providerId="ADAL" clId="{AA5983DF-9F54-478B-A230-82FA5100A28E}" dt="2026-02-11T08:43:28.693" v="835" actId="108"/>
          <ac:spMkLst>
            <pc:docMk/>
            <pc:sldMk cId="1449588929" sldId="2147483531"/>
            <ac:spMk id="2" creationId="{E501C035-38AA-1B7B-9041-AC3E32D4F697}"/>
          </ac:spMkLst>
        </pc:spChg>
        <pc:spChg chg="del">
          <ac:chgData name="Peng Liu" userId="a07cb36d-7224-4355-80f0-e9c029548882" providerId="ADAL" clId="{AA5983DF-9F54-478B-A230-82FA5100A28E}" dt="2026-02-11T04:49:09.702" v="478" actId="478"/>
          <ac:spMkLst>
            <pc:docMk/>
            <pc:sldMk cId="1449588929" sldId="2147483531"/>
            <ac:spMk id="8" creationId="{21BE1906-9CB2-9F57-2FFB-B6CEEF6E5F87}"/>
          </ac:spMkLst>
        </pc:spChg>
        <pc:picChg chg="mod modCrop">
          <ac:chgData name="Peng Liu" userId="a07cb36d-7224-4355-80f0-e9c029548882" providerId="ADAL" clId="{AA5983DF-9F54-478B-A230-82FA5100A28E}" dt="2026-02-11T08:43:35.042" v="836" actId="1076"/>
          <ac:picMkLst>
            <pc:docMk/>
            <pc:sldMk cId="1449588929" sldId="2147483531"/>
            <ac:picMk id="5" creationId="{29772EF1-11D9-7655-0694-6755FE5E2D6E}"/>
          </ac:picMkLst>
        </pc:picChg>
        <pc:picChg chg="del">
          <ac:chgData name="Peng Liu" userId="a07cb36d-7224-4355-80f0-e9c029548882" providerId="ADAL" clId="{AA5983DF-9F54-478B-A230-82FA5100A28E}" dt="2026-02-11T04:49:06.041" v="477" actId="478"/>
          <ac:picMkLst>
            <pc:docMk/>
            <pc:sldMk cId="1449588929" sldId="2147483531"/>
            <ac:picMk id="7" creationId="{033279F0-931D-6055-C2A9-3C9A06BE2F54}"/>
          </ac:picMkLst>
        </pc:picChg>
      </pc:sldChg>
      <pc:sldChg chg="addSp delSp modSp add mod delAnim modAnim">
        <pc:chgData name="Peng Liu" userId="a07cb36d-7224-4355-80f0-e9c029548882" providerId="ADAL" clId="{AA5983DF-9F54-478B-A230-82FA5100A28E}" dt="2026-02-11T08:55:31.531" v="990" actId="404"/>
        <pc:sldMkLst>
          <pc:docMk/>
          <pc:sldMk cId="532898841" sldId="2147483532"/>
        </pc:sldMkLst>
        <pc:spChg chg="del mod">
          <ac:chgData name="Peng Liu" userId="a07cb36d-7224-4355-80f0-e9c029548882" providerId="ADAL" clId="{AA5983DF-9F54-478B-A230-82FA5100A28E}" dt="2026-02-11T08:55:16.286" v="974" actId="478"/>
          <ac:spMkLst>
            <pc:docMk/>
            <pc:sldMk cId="532898841" sldId="2147483532"/>
            <ac:spMk id="2" creationId="{6E5D77DD-0599-5DE0-5EA1-37768CAED41E}"/>
          </ac:spMkLst>
        </pc:spChg>
        <pc:spChg chg="mod">
          <ac:chgData name="Peng Liu" userId="a07cb36d-7224-4355-80f0-e9c029548882" providerId="ADAL" clId="{AA5983DF-9F54-478B-A230-82FA5100A28E}" dt="2026-02-11T08:52:21.555" v="937"/>
          <ac:spMkLst>
            <pc:docMk/>
            <pc:sldMk cId="532898841" sldId="2147483532"/>
            <ac:spMk id="6" creationId="{9E34F7F1-E9AE-4BA0-1151-FBDAEE44080C}"/>
          </ac:spMkLst>
        </pc:spChg>
        <pc:spChg chg="mod">
          <ac:chgData name="Peng Liu" userId="a07cb36d-7224-4355-80f0-e9c029548882" providerId="ADAL" clId="{AA5983DF-9F54-478B-A230-82FA5100A28E}" dt="2026-02-11T08:52:45.786" v="941" actId="27636"/>
          <ac:spMkLst>
            <pc:docMk/>
            <pc:sldMk cId="532898841" sldId="2147483532"/>
            <ac:spMk id="8" creationId="{B26378CA-9AFE-C3B2-44EC-6C1B41ED66B4}"/>
          </ac:spMkLst>
        </pc:spChg>
        <pc:spChg chg="del">
          <ac:chgData name="Peng Liu" userId="a07cb36d-7224-4355-80f0-e9c029548882" providerId="ADAL" clId="{AA5983DF-9F54-478B-A230-82FA5100A28E}" dt="2026-02-11T08:52:34.502" v="939" actId="478"/>
          <ac:spMkLst>
            <pc:docMk/>
            <pc:sldMk cId="532898841" sldId="2147483532"/>
            <ac:spMk id="9" creationId="{FC323FBE-9B46-913C-6835-29B8251CF471}"/>
          </ac:spMkLst>
        </pc:spChg>
        <pc:spChg chg="del">
          <ac:chgData name="Peng Liu" userId="a07cb36d-7224-4355-80f0-e9c029548882" providerId="ADAL" clId="{AA5983DF-9F54-478B-A230-82FA5100A28E}" dt="2026-02-11T08:52:53.808" v="942" actId="478"/>
          <ac:spMkLst>
            <pc:docMk/>
            <pc:sldMk cId="532898841" sldId="2147483532"/>
            <ac:spMk id="10" creationId="{C67C8845-3852-CB60-AAA1-CAE88738D5DF}"/>
          </ac:spMkLst>
        </pc:spChg>
        <pc:spChg chg="mod">
          <ac:chgData name="Peng Liu" userId="a07cb36d-7224-4355-80f0-e9c029548882" providerId="ADAL" clId="{AA5983DF-9F54-478B-A230-82FA5100A28E}" dt="2026-02-11T08:54:59.214" v="971" actId="1036"/>
          <ac:spMkLst>
            <pc:docMk/>
            <pc:sldMk cId="532898841" sldId="2147483532"/>
            <ac:spMk id="11" creationId="{1FBDCFFC-EA6C-F197-02E7-AAFC922969F1}"/>
          </ac:spMkLst>
        </pc:spChg>
        <pc:spChg chg="mod">
          <ac:chgData name="Peng Liu" userId="a07cb36d-7224-4355-80f0-e9c029548882" providerId="ADAL" clId="{AA5983DF-9F54-478B-A230-82FA5100A28E}" dt="2026-02-11T08:54:37.475" v="952" actId="403"/>
          <ac:spMkLst>
            <pc:docMk/>
            <pc:sldMk cId="532898841" sldId="2147483532"/>
            <ac:spMk id="18" creationId="{F7FC1E5B-8A98-7D2A-DCF5-B61B4934C334}"/>
          </ac:spMkLst>
        </pc:spChg>
        <pc:spChg chg="add mod">
          <ac:chgData name="Peng Liu" userId="a07cb36d-7224-4355-80f0-e9c029548882" providerId="ADAL" clId="{AA5983DF-9F54-478B-A230-82FA5100A28E}" dt="2026-02-11T08:55:04.600" v="972" actId="14100"/>
          <ac:spMkLst>
            <pc:docMk/>
            <pc:sldMk cId="532898841" sldId="2147483532"/>
            <ac:spMk id="20" creationId="{4D6B7D91-8E41-B1ED-143D-781C237EF756}"/>
          </ac:spMkLst>
        </pc:spChg>
        <pc:spChg chg="add mod">
          <ac:chgData name="Peng Liu" userId="a07cb36d-7224-4355-80f0-e9c029548882" providerId="ADAL" clId="{AA5983DF-9F54-478B-A230-82FA5100A28E}" dt="2026-02-11T08:55:31.531" v="990" actId="404"/>
          <ac:spMkLst>
            <pc:docMk/>
            <pc:sldMk cId="532898841" sldId="2147483532"/>
            <ac:spMk id="21" creationId="{EA48B333-95B6-30BC-0312-6A3DF72DD9A0}"/>
          </ac:spMkLst>
        </pc:spChg>
        <pc:spChg chg="mod">
          <ac:chgData name="Peng Liu" userId="a07cb36d-7224-4355-80f0-e9c029548882" providerId="ADAL" clId="{AA5983DF-9F54-478B-A230-82FA5100A28E}" dt="2026-02-11T08:55:31.531" v="990" actId="404"/>
          <ac:spMkLst>
            <pc:docMk/>
            <pc:sldMk cId="532898841" sldId="2147483532"/>
            <ac:spMk id="22" creationId="{7A255D05-ABBA-2368-1D3C-57A616DC2399}"/>
          </ac:spMkLst>
        </pc:spChg>
        <pc:spChg chg="mod">
          <ac:chgData name="Peng Liu" userId="a07cb36d-7224-4355-80f0-e9c029548882" providerId="ADAL" clId="{AA5983DF-9F54-478B-A230-82FA5100A28E}" dt="2026-02-11T08:55:31.531" v="990" actId="404"/>
          <ac:spMkLst>
            <pc:docMk/>
            <pc:sldMk cId="532898841" sldId="2147483532"/>
            <ac:spMk id="23" creationId="{1F4EFE17-5242-B390-8A99-B1A35CD6DDE8}"/>
          </ac:spMkLst>
        </pc:spChg>
        <pc:spChg chg="add mod">
          <ac:chgData name="Peng Liu" userId="a07cb36d-7224-4355-80f0-e9c029548882" providerId="ADAL" clId="{AA5983DF-9F54-478B-A230-82FA5100A28E}" dt="2026-02-11T08:55:31.531" v="990" actId="404"/>
          <ac:spMkLst>
            <pc:docMk/>
            <pc:sldMk cId="532898841" sldId="2147483532"/>
            <ac:spMk id="24" creationId="{C74CEF8B-F9E9-D259-3C93-2C5581B76E9B}"/>
          </ac:spMkLst>
        </pc:spChg>
        <pc:spChg chg="mod">
          <ac:chgData name="Peng Liu" userId="a07cb36d-7224-4355-80f0-e9c029548882" providerId="ADAL" clId="{AA5983DF-9F54-478B-A230-82FA5100A28E}" dt="2026-02-11T08:55:31.531" v="990" actId="404"/>
          <ac:spMkLst>
            <pc:docMk/>
            <pc:sldMk cId="532898841" sldId="2147483532"/>
            <ac:spMk id="25" creationId="{A86F8662-DC50-EE80-701A-34164CB7A17F}"/>
          </ac:spMkLst>
        </pc:spChg>
        <pc:spChg chg="add mod">
          <ac:chgData name="Peng Liu" userId="a07cb36d-7224-4355-80f0-e9c029548882" providerId="ADAL" clId="{AA5983DF-9F54-478B-A230-82FA5100A28E}" dt="2026-02-11T08:55:31.531" v="990" actId="404"/>
          <ac:spMkLst>
            <pc:docMk/>
            <pc:sldMk cId="532898841" sldId="2147483532"/>
            <ac:spMk id="26" creationId="{65FAEA98-8C54-7B3A-2D21-C3AE02C147A0}"/>
          </ac:spMkLst>
        </pc:spChg>
        <pc:spChg chg="add mod">
          <ac:chgData name="Peng Liu" userId="a07cb36d-7224-4355-80f0-e9c029548882" providerId="ADAL" clId="{AA5983DF-9F54-478B-A230-82FA5100A28E}" dt="2026-02-11T08:54:37.475" v="952" actId="403"/>
          <ac:spMkLst>
            <pc:docMk/>
            <pc:sldMk cId="532898841" sldId="2147483532"/>
            <ac:spMk id="27" creationId="{8BAD542B-7957-912D-5C46-4A132A6D9BE6}"/>
          </ac:spMkLst>
        </pc:spChg>
        <pc:spChg chg="mod">
          <ac:chgData name="Peng Liu" userId="a07cb36d-7224-4355-80f0-e9c029548882" providerId="ADAL" clId="{AA5983DF-9F54-478B-A230-82FA5100A28E}" dt="2026-02-11T08:53:23.649" v="944" actId="20577"/>
          <ac:spMkLst>
            <pc:docMk/>
            <pc:sldMk cId="532898841" sldId="2147483532"/>
            <ac:spMk id="29" creationId="{3B4D8E99-A583-3617-0D15-874F7DFDAD72}"/>
          </ac:spMkLst>
        </pc:spChg>
        <pc:spChg chg="mod">
          <ac:chgData name="Peng Liu" userId="a07cb36d-7224-4355-80f0-e9c029548882" providerId="ADAL" clId="{AA5983DF-9F54-478B-A230-82FA5100A28E}" dt="2026-02-11T08:54:37.475" v="952" actId="403"/>
          <ac:spMkLst>
            <pc:docMk/>
            <pc:sldMk cId="532898841" sldId="2147483532"/>
            <ac:spMk id="32" creationId="{2A6A19A6-6EC5-76E2-0186-5EE5EF519CA9}"/>
          </ac:spMkLst>
        </pc:spChg>
        <pc:spChg chg="mod">
          <ac:chgData name="Peng Liu" userId="a07cb36d-7224-4355-80f0-e9c029548882" providerId="ADAL" clId="{AA5983DF-9F54-478B-A230-82FA5100A28E}" dt="2026-02-11T08:54:37.475" v="952" actId="403"/>
          <ac:spMkLst>
            <pc:docMk/>
            <pc:sldMk cId="532898841" sldId="2147483532"/>
            <ac:spMk id="35" creationId="{7641C9BF-5E81-FDE2-9D72-B7E7B82F69EE}"/>
          </ac:spMkLst>
        </pc:spChg>
        <pc:spChg chg="add mod">
          <ac:chgData name="Peng Liu" userId="a07cb36d-7224-4355-80f0-e9c029548882" providerId="ADAL" clId="{AA5983DF-9F54-478B-A230-82FA5100A28E}" dt="2026-02-11T08:54:37.475" v="952" actId="403"/>
          <ac:spMkLst>
            <pc:docMk/>
            <pc:sldMk cId="532898841" sldId="2147483532"/>
            <ac:spMk id="37" creationId="{797E91FF-2859-42AD-3F78-2877E12B2712}"/>
          </ac:spMkLst>
        </pc:spChg>
        <pc:spChg chg="mod">
          <ac:chgData name="Peng Liu" userId="a07cb36d-7224-4355-80f0-e9c029548882" providerId="ADAL" clId="{AA5983DF-9F54-478B-A230-82FA5100A28E}" dt="2026-02-11T08:54:37.475" v="952" actId="403"/>
          <ac:spMkLst>
            <pc:docMk/>
            <pc:sldMk cId="532898841" sldId="2147483532"/>
            <ac:spMk id="40" creationId="{648E7AC8-2446-0F0F-1337-D1E12B8D7F85}"/>
          </ac:spMkLst>
        </pc:spChg>
        <pc:grpChg chg="mod">
          <ac:chgData name="Peng Liu" userId="a07cb36d-7224-4355-80f0-e9c029548882" providerId="ADAL" clId="{AA5983DF-9F54-478B-A230-82FA5100A28E}" dt="2026-02-11T08:54:59.214" v="971" actId="1036"/>
          <ac:grpSpMkLst>
            <pc:docMk/>
            <pc:sldMk cId="532898841" sldId="2147483532"/>
            <ac:grpSpMk id="30" creationId="{667E7E18-A33B-7079-EC82-95366BCEF0E8}"/>
          </ac:grpSpMkLst>
        </pc:grpChg>
        <pc:graphicFrameChg chg="del">
          <ac:chgData name="Peng Liu" userId="a07cb36d-7224-4355-80f0-e9c029548882" providerId="ADAL" clId="{AA5983DF-9F54-478B-A230-82FA5100A28E}" dt="2026-02-11T08:52:30.660" v="938" actId="478"/>
          <ac:graphicFrameMkLst>
            <pc:docMk/>
            <pc:sldMk cId="532898841" sldId="2147483532"/>
            <ac:graphicFrameMk id="4" creationId="{253F4E4E-C9FF-D5DD-4D1B-6296A970283B}"/>
          </ac:graphicFrameMkLst>
        </pc:graphicFrameChg>
        <pc:cxnChg chg="mod">
          <ac:chgData name="Peng Liu" userId="a07cb36d-7224-4355-80f0-e9c029548882" providerId="ADAL" clId="{AA5983DF-9F54-478B-A230-82FA5100A28E}" dt="2026-02-11T08:55:31.531" v="990" actId="404"/>
          <ac:cxnSpMkLst>
            <pc:docMk/>
            <pc:sldMk cId="532898841" sldId="2147483532"/>
            <ac:cxnSpMk id="45" creationId="{C6EC2E30-E115-6848-8D8D-B22241ACB748}"/>
          </ac:cxnSpMkLst>
        </pc:cxnChg>
        <pc:cxnChg chg="mod">
          <ac:chgData name="Peng Liu" userId="a07cb36d-7224-4355-80f0-e9c029548882" providerId="ADAL" clId="{AA5983DF-9F54-478B-A230-82FA5100A28E}" dt="2026-02-11T08:55:31.531" v="990" actId="404"/>
          <ac:cxnSpMkLst>
            <pc:docMk/>
            <pc:sldMk cId="532898841" sldId="2147483532"/>
            <ac:cxnSpMk id="46" creationId="{42DB83D5-D74C-D19E-3C6D-C28878E57DC2}"/>
          </ac:cxnSpMkLst>
        </pc:cxnChg>
      </pc:sldChg>
      <pc:sldChg chg="addSp delSp modSp add mod delAnim">
        <pc:chgData name="Peng Liu" userId="a07cb36d-7224-4355-80f0-e9c029548882" providerId="ADAL" clId="{AA5983DF-9F54-478B-A230-82FA5100A28E}" dt="2026-02-11T09:01:50.006" v="1045" actId="403"/>
        <pc:sldMkLst>
          <pc:docMk/>
          <pc:sldMk cId="3036514435" sldId="2147483533"/>
        </pc:sldMkLst>
        <pc:spChg chg="add mod">
          <ac:chgData name="Peng Liu" userId="a07cb36d-7224-4355-80f0-e9c029548882" providerId="ADAL" clId="{AA5983DF-9F54-478B-A230-82FA5100A28E}" dt="2026-02-11T09:01:50.006" v="1045" actId="403"/>
          <ac:spMkLst>
            <pc:docMk/>
            <pc:sldMk cId="3036514435" sldId="2147483533"/>
            <ac:spMk id="4" creationId="{6E26DA4C-0C7F-7ECC-996B-67B2291DF1E1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5" creationId="{D3E0B7FE-57A8-6370-873A-2B0A82EF2888}"/>
          </ac:spMkLst>
        </pc:spChg>
        <pc:spChg chg="mod">
          <ac:chgData name="Peng Liu" userId="a07cb36d-7224-4355-80f0-e9c029548882" providerId="ADAL" clId="{AA5983DF-9F54-478B-A230-82FA5100A28E}" dt="2026-02-11T08:57:26.171" v="1014" actId="20577"/>
          <ac:spMkLst>
            <pc:docMk/>
            <pc:sldMk cId="3036514435" sldId="2147483533"/>
            <ac:spMk id="6" creationId="{4553E393-CF0D-4533-A98F-A1028BCEFB7A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8" creationId="{B7CA471C-FC55-2CFE-A0A4-A29D813BEC36}"/>
          </ac:spMkLst>
        </pc:spChg>
        <pc:spChg chg="add del mod">
          <ac:chgData name="Peng Liu" userId="a07cb36d-7224-4355-80f0-e9c029548882" providerId="ADAL" clId="{AA5983DF-9F54-478B-A230-82FA5100A28E}" dt="2026-02-11T09:00:16.743" v="1024" actId="478"/>
          <ac:spMkLst>
            <pc:docMk/>
            <pc:sldMk cId="3036514435" sldId="2147483533"/>
            <ac:spMk id="9" creationId="{BCC7782A-3F7D-3CC2-D7AE-77874B76424C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11" creationId="{005DDA72-6097-25BF-C775-1AAD99A3C68D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12" creationId="{B083AD30-BB28-29B7-5018-D0707E99A549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22" creationId="{85CEDDE2-878A-1099-F6F9-17F758E4BFFE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25" creationId="{CCDB621D-4877-5988-B416-408A085F914A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26" creationId="{A3F3652A-8677-0112-D977-82F4B01BE933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28" creationId="{A92357C5-7D6E-48C3-80A3-D02A850422DB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29" creationId="{0CD3E4DE-2A5A-F49B-BD1A-FD75CE11CF47}"/>
          </ac:spMkLst>
        </pc:spChg>
        <pc:spChg chg="del">
          <ac:chgData name="Peng Liu" userId="a07cb36d-7224-4355-80f0-e9c029548882" providerId="ADAL" clId="{AA5983DF-9F54-478B-A230-82FA5100A28E}" dt="2026-02-11T08:56:53.688" v="995" actId="478"/>
          <ac:spMkLst>
            <pc:docMk/>
            <pc:sldMk cId="3036514435" sldId="2147483533"/>
            <ac:spMk id="37" creationId="{6FE92EE4-8269-652B-3A53-0E5D322E9827}"/>
          </ac:spMkLst>
        </pc:spChg>
        <pc:spChg chg="add mod">
          <ac:chgData name="Peng Liu" userId="a07cb36d-7224-4355-80f0-e9c029548882" providerId="ADAL" clId="{AA5983DF-9F54-478B-A230-82FA5100A28E}" dt="2026-02-11T09:01:50.006" v="1045" actId="403"/>
          <ac:spMkLst>
            <pc:docMk/>
            <pc:sldMk cId="3036514435" sldId="2147483533"/>
            <ac:spMk id="48" creationId="{D63295D1-1594-06BF-4497-4B4F6B1D9629}"/>
          </ac:spMkLst>
        </pc:spChg>
        <pc:spChg chg="add del mod">
          <ac:chgData name="Peng Liu" userId="a07cb36d-7224-4355-80f0-e9c029548882" providerId="ADAL" clId="{AA5983DF-9F54-478B-A230-82FA5100A28E}" dt="2026-02-11T09:00:16.743" v="1024" actId="478"/>
          <ac:spMkLst>
            <pc:docMk/>
            <pc:sldMk cId="3036514435" sldId="2147483533"/>
            <ac:spMk id="49" creationId="{6944B49F-9123-3C8B-8471-C64ED15A0528}"/>
          </ac:spMkLst>
        </pc:spChg>
        <pc:spChg chg="add del mod">
          <ac:chgData name="Peng Liu" userId="a07cb36d-7224-4355-80f0-e9c029548882" providerId="ADAL" clId="{AA5983DF-9F54-478B-A230-82FA5100A28E}" dt="2026-02-11T09:00:23.780" v="1025" actId="478"/>
          <ac:spMkLst>
            <pc:docMk/>
            <pc:sldMk cId="3036514435" sldId="2147483533"/>
            <ac:spMk id="50" creationId="{38404875-8133-3BCB-C29B-D6602DA27147}"/>
          </ac:spMkLst>
        </pc:spChg>
        <pc:picChg chg="add mod">
          <ac:chgData name="Peng Liu" userId="a07cb36d-7224-4355-80f0-e9c029548882" providerId="ADAL" clId="{AA5983DF-9F54-478B-A230-82FA5100A28E}" dt="2026-02-11T09:01:01.029" v="1036" actId="1076"/>
          <ac:picMkLst>
            <pc:docMk/>
            <pc:sldMk cId="3036514435" sldId="2147483533"/>
            <ac:picMk id="10" creationId="{9F5CBD22-C1FA-3D8A-0904-BEC82E97B00D}"/>
          </ac:picMkLst>
        </pc:picChg>
        <pc:picChg chg="add mod">
          <ac:chgData name="Peng Liu" userId="a07cb36d-7224-4355-80f0-e9c029548882" providerId="ADAL" clId="{AA5983DF-9F54-478B-A230-82FA5100A28E}" dt="2026-02-11T09:01:14.683" v="1040" actId="1076"/>
          <ac:picMkLst>
            <pc:docMk/>
            <pc:sldMk cId="3036514435" sldId="2147483533"/>
            <ac:picMk id="47" creationId="{B9AEFD89-64E3-F3F3-3996-476F81443485}"/>
          </ac:picMkLst>
        </pc:picChg>
        <pc:cxnChg chg="add del mod">
          <ac:chgData name="Peng Liu" userId="a07cb36d-7224-4355-80f0-e9c029548882" providerId="ADAL" clId="{AA5983DF-9F54-478B-A230-82FA5100A28E}" dt="2026-02-11T09:00:07.555" v="1023" actId="478"/>
          <ac:cxnSpMkLst>
            <pc:docMk/>
            <pc:sldMk cId="3036514435" sldId="2147483533"/>
            <ac:cxnSpMk id="2" creationId="{7183014F-1BFC-4283-FDBF-28166E572C5D}"/>
          </ac:cxnSpMkLst>
        </pc:cxnChg>
      </pc:sldChg>
      <pc:sldChg chg="addSp delSp modSp add mod ord">
        <pc:chgData name="Peng Liu" userId="a07cb36d-7224-4355-80f0-e9c029548882" providerId="ADAL" clId="{AA5983DF-9F54-478B-A230-82FA5100A28E}" dt="2026-02-11T09:14:02.556" v="1151"/>
        <pc:sldMkLst>
          <pc:docMk/>
          <pc:sldMk cId="2607780352" sldId="2147483534"/>
        </pc:sldMkLst>
        <pc:spChg chg="del">
          <ac:chgData name="Peng Liu" userId="a07cb36d-7224-4355-80f0-e9c029548882" providerId="ADAL" clId="{AA5983DF-9F54-478B-A230-82FA5100A28E}" dt="2026-02-11T08:58:35.148" v="1017" actId="478"/>
          <ac:spMkLst>
            <pc:docMk/>
            <pc:sldMk cId="2607780352" sldId="2147483534"/>
            <ac:spMk id="4" creationId="{B4511632-B926-11A7-8C65-143EBE4DF4E5}"/>
          </ac:spMkLst>
        </pc:spChg>
        <pc:spChg chg="mod">
          <ac:chgData name="Peng Liu" userId="a07cb36d-7224-4355-80f0-e9c029548882" providerId="ADAL" clId="{AA5983DF-9F54-478B-A230-82FA5100A28E}" dt="2026-02-11T09:11:38.691" v="1138" actId="1076"/>
          <ac:spMkLst>
            <pc:docMk/>
            <pc:sldMk cId="2607780352" sldId="2147483534"/>
            <ac:spMk id="6" creationId="{11FC2292-7E46-1135-2088-F737E0D1448E}"/>
          </ac:spMkLst>
        </pc:spChg>
        <pc:spChg chg="add del mod">
          <ac:chgData name="Peng Liu" userId="a07cb36d-7224-4355-80f0-e9c029548882" providerId="ADAL" clId="{AA5983DF-9F54-478B-A230-82FA5100A28E}" dt="2026-02-11T09:09:51.169" v="1113" actId="478"/>
          <ac:spMkLst>
            <pc:docMk/>
            <pc:sldMk cId="2607780352" sldId="2147483534"/>
            <ac:spMk id="8" creationId="{11DB816E-AF86-CDE5-19A5-92347B6C8D35}"/>
          </ac:spMkLst>
        </pc:spChg>
        <pc:spChg chg="del">
          <ac:chgData name="Peng Liu" userId="a07cb36d-7224-4355-80f0-e9c029548882" providerId="ADAL" clId="{AA5983DF-9F54-478B-A230-82FA5100A28E}" dt="2026-02-11T08:58:35.148" v="1017" actId="478"/>
          <ac:spMkLst>
            <pc:docMk/>
            <pc:sldMk cId="2607780352" sldId="2147483534"/>
            <ac:spMk id="9" creationId="{314E6A6D-F462-22BF-6989-C80058685AB3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12" creationId="{6E6A3F9F-3154-6019-5310-B4A96CA4DBB7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16" creationId="{96299D46-3693-0D23-6472-6415CF3184B1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23" creationId="{44AD92D5-A774-F88A-9647-359158F91262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25" creationId="{0E5C6757-909B-9898-8E23-E0C41C246101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28" creationId="{80B594D2-7ADB-AB81-DBE7-2F145FF19B8E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30" creationId="{1FE6730A-E954-9022-0B01-0CB51C49888D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32" creationId="{6E032E6D-A46C-AC9A-736E-950DF304CA06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33" creationId="{5CBB1100-2FD0-66FF-4B27-730427D207BC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37" creationId="{CE581E1E-D992-D003-9625-CCE81DD16525}"/>
          </ac:spMkLst>
        </pc:spChg>
        <pc:spChg chg="mod">
          <ac:chgData name="Peng Liu" userId="a07cb36d-7224-4355-80f0-e9c029548882" providerId="ADAL" clId="{AA5983DF-9F54-478B-A230-82FA5100A28E}" dt="2026-02-11T09:10:27.053" v="1123" actId="403"/>
          <ac:spMkLst>
            <pc:docMk/>
            <pc:sldMk cId="2607780352" sldId="2147483534"/>
            <ac:spMk id="39" creationId="{4CD91476-0910-685D-A087-2AC7B697B004}"/>
          </ac:spMkLst>
        </pc:spChg>
        <pc:spChg chg="add del mod">
          <ac:chgData name="Peng Liu" userId="a07cb36d-7224-4355-80f0-e9c029548882" providerId="ADAL" clId="{AA5983DF-9F54-478B-A230-82FA5100A28E}" dt="2026-02-11T09:09:51.169" v="1113" actId="478"/>
          <ac:spMkLst>
            <pc:docMk/>
            <pc:sldMk cId="2607780352" sldId="2147483534"/>
            <ac:spMk id="41" creationId="{2FBA5811-0777-EA04-0310-3F5279552C69}"/>
          </ac:spMkLst>
        </pc:spChg>
        <pc:spChg chg="del">
          <ac:chgData name="Peng Liu" userId="a07cb36d-7224-4355-80f0-e9c029548882" providerId="ADAL" clId="{AA5983DF-9F54-478B-A230-82FA5100A28E}" dt="2026-02-11T08:58:35.148" v="1017" actId="478"/>
          <ac:spMkLst>
            <pc:docMk/>
            <pc:sldMk cId="2607780352" sldId="2147483534"/>
            <ac:spMk id="48" creationId="{A6D41E2D-8352-E5A8-F17F-F1F0E4142B4C}"/>
          </ac:spMkLst>
        </pc:spChg>
        <pc:spChg chg="del">
          <ac:chgData name="Peng Liu" userId="a07cb36d-7224-4355-80f0-e9c029548882" providerId="ADAL" clId="{AA5983DF-9F54-478B-A230-82FA5100A28E}" dt="2026-02-11T08:58:35.148" v="1017" actId="478"/>
          <ac:spMkLst>
            <pc:docMk/>
            <pc:sldMk cId="2607780352" sldId="2147483534"/>
            <ac:spMk id="49" creationId="{9891BC17-07FF-00E0-A39B-EB0278296DE7}"/>
          </ac:spMkLst>
        </pc:spChg>
        <pc:spChg chg="del">
          <ac:chgData name="Peng Liu" userId="a07cb36d-7224-4355-80f0-e9c029548882" providerId="ADAL" clId="{AA5983DF-9F54-478B-A230-82FA5100A28E}" dt="2026-02-11T08:58:37.877" v="1018" actId="478"/>
          <ac:spMkLst>
            <pc:docMk/>
            <pc:sldMk cId="2607780352" sldId="2147483534"/>
            <ac:spMk id="50" creationId="{8A121CE5-CC8C-855A-4C47-38723882AA2C}"/>
          </ac:spMkLst>
        </pc:spChg>
        <pc:grpChg chg="mod">
          <ac:chgData name="Peng Liu" userId="a07cb36d-7224-4355-80f0-e9c029548882" providerId="ADAL" clId="{AA5983DF-9F54-478B-A230-82FA5100A28E}" dt="2026-02-11T09:11:13.459" v="1134" actId="14100"/>
          <ac:grpSpMkLst>
            <pc:docMk/>
            <pc:sldMk cId="2607780352" sldId="2147483534"/>
            <ac:grpSpMk id="11" creationId="{5E35188D-864F-BE6C-C33F-9FC20B92F544}"/>
          </ac:grpSpMkLst>
        </pc:grpChg>
        <pc:picChg chg="del">
          <ac:chgData name="Peng Liu" userId="a07cb36d-7224-4355-80f0-e9c029548882" providerId="ADAL" clId="{AA5983DF-9F54-478B-A230-82FA5100A28E}" dt="2026-02-11T08:58:35.148" v="1017" actId="478"/>
          <ac:picMkLst>
            <pc:docMk/>
            <pc:sldMk cId="2607780352" sldId="2147483534"/>
            <ac:picMk id="10" creationId="{2CFC355E-5182-B77C-392A-AAA13BCA42F6}"/>
          </ac:picMkLst>
        </pc:picChg>
        <pc:picChg chg="del">
          <ac:chgData name="Peng Liu" userId="a07cb36d-7224-4355-80f0-e9c029548882" providerId="ADAL" clId="{AA5983DF-9F54-478B-A230-82FA5100A28E}" dt="2026-02-11T08:58:35.148" v="1017" actId="478"/>
          <ac:picMkLst>
            <pc:docMk/>
            <pc:sldMk cId="2607780352" sldId="2147483534"/>
            <ac:picMk id="47" creationId="{36D7DF45-25B7-99C0-B34F-E8E68AF65D8F}"/>
          </ac:picMkLst>
        </pc:picChg>
        <pc:cxnChg chg="del">
          <ac:chgData name="Peng Liu" userId="a07cb36d-7224-4355-80f0-e9c029548882" providerId="ADAL" clId="{AA5983DF-9F54-478B-A230-82FA5100A28E}" dt="2026-02-11T08:58:35.148" v="1017" actId="478"/>
          <ac:cxnSpMkLst>
            <pc:docMk/>
            <pc:sldMk cId="2607780352" sldId="2147483534"/>
            <ac:cxnSpMk id="2" creationId="{C1500E08-7826-E876-A41A-FC1A6E22ECB7}"/>
          </ac:cxnSpMkLst>
        </pc:cxnChg>
        <pc:cxnChg chg="del">
          <ac:chgData name="Peng Liu" userId="a07cb36d-7224-4355-80f0-e9c029548882" providerId="ADAL" clId="{AA5983DF-9F54-478B-A230-82FA5100A28E}" dt="2026-02-11T09:09:53.012" v="1114" actId="478"/>
          <ac:cxnSpMkLst>
            <pc:docMk/>
            <pc:sldMk cId="2607780352" sldId="2147483534"/>
            <ac:cxnSpMk id="7" creationId="{0603C1C6-42BD-5CED-EADA-41545C01DFB2}"/>
          </ac:cxnSpMkLst>
        </pc:cxnChg>
      </pc:sldChg>
      <pc:sldChg chg="addSp delSp modSp add mod">
        <pc:chgData name="Peng Liu" userId="a07cb36d-7224-4355-80f0-e9c029548882" providerId="ADAL" clId="{AA5983DF-9F54-478B-A230-82FA5100A28E}" dt="2026-02-11T09:11:26.865" v="1137" actId="14100"/>
        <pc:sldMkLst>
          <pc:docMk/>
          <pc:sldMk cId="3801902583" sldId="2147483535"/>
        </pc:sldMkLst>
        <pc:spChg chg="del">
          <ac:chgData name="Peng Liu" userId="a07cb36d-7224-4355-80f0-e9c029548882" providerId="ADAL" clId="{AA5983DF-9F54-478B-A230-82FA5100A28E}" dt="2026-02-11T09:03:04.290" v="1055" actId="478"/>
          <ac:spMkLst>
            <pc:docMk/>
            <pc:sldMk cId="3801902583" sldId="2147483535"/>
            <ac:spMk id="4" creationId="{B5C7A5DC-6815-F7BC-5519-86E1FA712B2E}"/>
          </ac:spMkLst>
        </pc:spChg>
        <pc:spChg chg="mod">
          <ac:chgData name="Peng Liu" userId="a07cb36d-7224-4355-80f0-e9c029548882" providerId="ADAL" clId="{AA5983DF-9F54-478B-A230-82FA5100A28E}" dt="2026-02-11T09:02:50.972" v="1053" actId="404"/>
          <ac:spMkLst>
            <pc:docMk/>
            <pc:sldMk cId="3801902583" sldId="2147483535"/>
            <ac:spMk id="6" creationId="{38067FD2-C439-0B8C-DC88-2EC154E30026}"/>
          </ac:spMkLst>
        </pc:spChg>
        <pc:spChg chg="del mod">
          <ac:chgData name="Peng Liu" userId="a07cb36d-7224-4355-80f0-e9c029548882" providerId="ADAL" clId="{AA5983DF-9F54-478B-A230-82FA5100A28E}" dt="2026-02-11T09:04:46.020" v="1075" actId="478"/>
          <ac:spMkLst>
            <pc:docMk/>
            <pc:sldMk cId="3801902583" sldId="2147483535"/>
            <ac:spMk id="9" creationId="{C17DEFD9-9C93-A46A-C771-973244473125}"/>
          </ac:spMkLst>
        </pc:spChg>
        <pc:spChg chg="del">
          <ac:chgData name="Peng Liu" userId="a07cb36d-7224-4355-80f0-e9c029548882" providerId="ADAL" clId="{AA5983DF-9F54-478B-A230-82FA5100A28E}" dt="2026-02-11T09:03:04.290" v="1055" actId="478"/>
          <ac:spMkLst>
            <pc:docMk/>
            <pc:sldMk cId="3801902583" sldId="2147483535"/>
            <ac:spMk id="48" creationId="{69CB9357-2FE6-5EF0-FB91-ED6CBEABEE1A}"/>
          </ac:spMkLst>
        </pc:spChg>
        <pc:spChg chg="mod">
          <ac:chgData name="Peng Liu" userId="a07cb36d-7224-4355-80f0-e9c029548882" providerId="ADAL" clId="{AA5983DF-9F54-478B-A230-82FA5100A28E}" dt="2026-02-11T09:05:13.357" v="1080" actId="1076"/>
          <ac:spMkLst>
            <pc:docMk/>
            <pc:sldMk cId="3801902583" sldId="2147483535"/>
            <ac:spMk id="49" creationId="{5AA6CEF9-A597-1124-E4A7-F84774894277}"/>
          </ac:spMkLst>
        </pc:spChg>
        <pc:spChg chg="del">
          <ac:chgData name="Peng Liu" userId="a07cb36d-7224-4355-80f0-e9c029548882" providerId="ADAL" clId="{AA5983DF-9F54-478B-A230-82FA5100A28E}" dt="2026-02-11T09:03:07.089" v="1056" actId="478"/>
          <ac:spMkLst>
            <pc:docMk/>
            <pc:sldMk cId="3801902583" sldId="2147483535"/>
            <ac:spMk id="50" creationId="{7C602A40-6BA4-D7CA-5D7B-CBCB4CEFC705}"/>
          </ac:spMkLst>
        </pc:spChg>
        <pc:graphicFrameChg chg="add mod modGraphic">
          <ac:chgData name="Peng Liu" userId="a07cb36d-7224-4355-80f0-e9c029548882" providerId="ADAL" clId="{AA5983DF-9F54-478B-A230-82FA5100A28E}" dt="2026-02-11T09:11:26.865" v="1137" actId="14100"/>
          <ac:graphicFrameMkLst>
            <pc:docMk/>
            <pc:sldMk cId="3801902583" sldId="2147483535"/>
            <ac:graphicFrameMk id="5" creationId="{3B57B85D-37C2-FE2F-6C88-FE882DB1CCC4}"/>
          </ac:graphicFrameMkLst>
        </pc:graphicFrameChg>
        <pc:picChg chg="add mod">
          <ac:chgData name="Peng Liu" userId="a07cb36d-7224-4355-80f0-e9c029548882" providerId="ADAL" clId="{AA5983DF-9F54-478B-A230-82FA5100A28E}" dt="2026-02-11T09:06:03.062" v="1083" actId="14100"/>
          <ac:picMkLst>
            <pc:docMk/>
            <pc:sldMk cId="3801902583" sldId="2147483535"/>
            <ac:picMk id="8" creationId="{57326899-D432-EE4B-9748-EE5DA7E259A9}"/>
          </ac:picMkLst>
        </pc:picChg>
        <pc:picChg chg="del">
          <ac:chgData name="Peng Liu" userId="a07cb36d-7224-4355-80f0-e9c029548882" providerId="ADAL" clId="{AA5983DF-9F54-478B-A230-82FA5100A28E}" dt="2026-02-11T09:03:04.290" v="1055" actId="478"/>
          <ac:picMkLst>
            <pc:docMk/>
            <pc:sldMk cId="3801902583" sldId="2147483535"/>
            <ac:picMk id="10" creationId="{CB15EDDF-8253-D3D1-03AB-A82C7965CDEE}"/>
          </ac:picMkLst>
        </pc:picChg>
        <pc:picChg chg="add mod">
          <ac:chgData name="Peng Liu" userId="a07cb36d-7224-4355-80f0-e9c029548882" providerId="ADAL" clId="{AA5983DF-9F54-478B-A230-82FA5100A28E}" dt="2026-02-11T09:06:53.788" v="1103" actId="1038"/>
          <ac:picMkLst>
            <pc:docMk/>
            <pc:sldMk cId="3801902583" sldId="2147483535"/>
            <ac:picMk id="12" creationId="{4240EEA9-5B8E-D025-1A18-FE3A9BCBCF12}"/>
          </ac:picMkLst>
        </pc:picChg>
        <pc:picChg chg="add del mod">
          <ac:chgData name="Peng Liu" userId="a07cb36d-7224-4355-80f0-e9c029548882" providerId="ADAL" clId="{AA5983DF-9F54-478B-A230-82FA5100A28E}" dt="2026-02-11T09:06:57.497" v="1104" actId="478"/>
          <ac:picMkLst>
            <pc:docMk/>
            <pc:sldMk cId="3801902583" sldId="2147483535"/>
            <ac:picMk id="14" creationId="{8D982907-FB7E-72E6-5872-0A3470E41E2C}"/>
          </ac:picMkLst>
        </pc:picChg>
        <pc:picChg chg="add mod">
          <ac:chgData name="Peng Liu" userId="a07cb36d-7224-4355-80f0-e9c029548882" providerId="ADAL" clId="{AA5983DF-9F54-478B-A230-82FA5100A28E}" dt="2026-02-11T09:07:35.345" v="1107" actId="1076"/>
          <ac:picMkLst>
            <pc:docMk/>
            <pc:sldMk cId="3801902583" sldId="2147483535"/>
            <ac:picMk id="16" creationId="{1C4AC3FA-282A-BEFD-C7BA-B0BE345B5695}"/>
          </ac:picMkLst>
        </pc:picChg>
        <pc:picChg chg="add mod">
          <ac:chgData name="Peng Liu" userId="a07cb36d-7224-4355-80f0-e9c029548882" providerId="ADAL" clId="{AA5983DF-9F54-478B-A230-82FA5100A28E}" dt="2026-02-11T09:09:16.264" v="1111" actId="1076"/>
          <ac:picMkLst>
            <pc:docMk/>
            <pc:sldMk cId="3801902583" sldId="2147483535"/>
            <ac:picMk id="18" creationId="{8AD7E511-97EF-4524-DE30-DFA4E7EB7CC2}"/>
          </ac:picMkLst>
        </pc:picChg>
        <pc:picChg chg="del">
          <ac:chgData name="Peng Liu" userId="a07cb36d-7224-4355-80f0-e9c029548882" providerId="ADAL" clId="{AA5983DF-9F54-478B-A230-82FA5100A28E}" dt="2026-02-11T09:03:04.290" v="1055" actId="478"/>
          <ac:picMkLst>
            <pc:docMk/>
            <pc:sldMk cId="3801902583" sldId="2147483535"/>
            <ac:picMk id="47" creationId="{6E5158D2-FFD9-5BC6-2FF5-5983CFDE11F6}"/>
          </ac:picMkLst>
        </pc:picChg>
        <pc:cxnChg chg="del">
          <ac:chgData name="Peng Liu" userId="a07cb36d-7224-4355-80f0-e9c029548882" providerId="ADAL" clId="{AA5983DF-9F54-478B-A230-82FA5100A28E}" dt="2026-02-11T09:02:57.846" v="1054" actId="478"/>
          <ac:cxnSpMkLst>
            <pc:docMk/>
            <pc:sldMk cId="3801902583" sldId="2147483535"/>
            <ac:cxnSpMk id="2" creationId="{83498152-143C-492C-3BDC-F6DB639644AA}"/>
          </ac:cxnSpMkLst>
        </pc:cxnChg>
      </pc:sldChg>
      <pc:sldChg chg="delSp modSp add del mod ord">
        <pc:chgData name="Peng Liu" userId="a07cb36d-7224-4355-80f0-e9c029548882" providerId="ADAL" clId="{AA5983DF-9F54-478B-A230-82FA5100A28E}" dt="2026-02-11T08:43:04.406" v="805" actId="2696"/>
        <pc:sldMkLst>
          <pc:docMk/>
          <pc:sldMk cId="1250503700" sldId="2147483536"/>
        </pc:sldMkLst>
        <pc:spChg chg="mod">
          <ac:chgData name="Peng Liu" userId="a07cb36d-7224-4355-80f0-e9c029548882" providerId="ADAL" clId="{AA5983DF-9F54-478B-A230-82FA5100A28E}" dt="2026-02-10T21:41:35.889" v="302" actId="27636"/>
          <ac:spMkLst>
            <pc:docMk/>
            <pc:sldMk cId="1250503700" sldId="2147483536"/>
            <ac:spMk id="2" creationId="{2C55E395-ED6A-E00C-C90D-21F5F349CE52}"/>
          </ac:spMkLst>
        </pc:spChg>
        <pc:spChg chg="mod">
          <ac:chgData name="Peng Liu" userId="a07cb36d-7224-4355-80f0-e9c029548882" providerId="ADAL" clId="{AA5983DF-9F54-478B-A230-82FA5100A28E}" dt="2026-02-11T06:20:49.374" v="660" actId="403"/>
          <ac:spMkLst>
            <pc:docMk/>
            <pc:sldMk cId="1250503700" sldId="2147483536"/>
            <ac:spMk id="3" creationId="{96482E2B-2C11-CB46-9977-8BE9A30066E0}"/>
          </ac:spMkLst>
        </pc:spChg>
        <pc:spChg chg="mod">
          <ac:chgData name="Peng Liu" userId="a07cb36d-7224-4355-80f0-e9c029548882" providerId="ADAL" clId="{AA5983DF-9F54-478B-A230-82FA5100A28E}" dt="2026-02-11T06:20:24.505" v="652" actId="1076"/>
          <ac:spMkLst>
            <pc:docMk/>
            <pc:sldMk cId="1250503700" sldId="2147483536"/>
            <ac:spMk id="5" creationId="{2A4A0C6C-240E-39E6-DA94-DD194543DB1F}"/>
          </ac:spMkLst>
        </pc:spChg>
        <pc:spChg chg="del">
          <ac:chgData name="Peng Liu" userId="a07cb36d-7224-4355-80f0-e9c029548882" providerId="ADAL" clId="{AA5983DF-9F54-478B-A230-82FA5100A28E}" dt="2026-02-10T22:00:17.411" v="333" actId="478"/>
          <ac:spMkLst>
            <pc:docMk/>
            <pc:sldMk cId="1250503700" sldId="2147483536"/>
            <ac:spMk id="8" creationId="{4F340001-4678-A1EA-47ED-B3D3DE197F31}"/>
          </ac:spMkLst>
        </pc:spChg>
        <pc:picChg chg="mod modCrop">
          <ac:chgData name="Peng Liu" userId="a07cb36d-7224-4355-80f0-e9c029548882" providerId="ADAL" clId="{AA5983DF-9F54-478B-A230-82FA5100A28E}" dt="2026-02-11T06:20:28.068" v="653" actId="1076"/>
          <ac:picMkLst>
            <pc:docMk/>
            <pc:sldMk cId="1250503700" sldId="2147483536"/>
            <ac:picMk id="7" creationId="{7AEBAB61-35E4-106C-D58F-4535C9CFF73D}"/>
          </ac:picMkLst>
        </pc:picChg>
      </pc:sldChg>
      <pc:sldChg chg="add del">
        <pc:chgData name="Peng Liu" userId="a07cb36d-7224-4355-80f0-e9c029548882" providerId="ADAL" clId="{AA5983DF-9F54-478B-A230-82FA5100A28E}" dt="2026-02-11T12:11:40.026" v="1595" actId="2696"/>
        <pc:sldMkLst>
          <pc:docMk/>
          <pc:sldMk cId="2102787848" sldId="2147483536"/>
        </pc:sldMkLst>
      </pc:sldChg>
      <pc:sldChg chg="addSp delSp modSp add mod">
        <pc:chgData name="Peng Liu" userId="a07cb36d-7224-4355-80f0-e9c029548882" providerId="ADAL" clId="{AA5983DF-9F54-478B-A230-82FA5100A28E}" dt="2026-02-11T09:16:51.063" v="1184" actId="14100"/>
        <pc:sldMkLst>
          <pc:docMk/>
          <pc:sldMk cId="4163370890" sldId="2147483537"/>
        </pc:sldMkLst>
        <pc:spChg chg="add mod">
          <ac:chgData name="Peng Liu" userId="a07cb36d-7224-4355-80f0-e9c029548882" providerId="ADAL" clId="{AA5983DF-9F54-478B-A230-82FA5100A28E}" dt="2026-02-11T09:16:51.063" v="1184" actId="14100"/>
          <ac:spMkLst>
            <pc:docMk/>
            <pc:sldMk cId="4163370890" sldId="2147483537"/>
            <ac:spMk id="4" creationId="{CAAD2502-BED5-FBB7-1197-53ADE85C2728}"/>
          </ac:spMkLst>
        </pc:spChg>
        <pc:spChg chg="mod ord">
          <ac:chgData name="Peng Liu" userId="a07cb36d-7224-4355-80f0-e9c029548882" providerId="ADAL" clId="{AA5983DF-9F54-478B-A230-82FA5100A28E}" dt="2026-02-11T09:15:31.117" v="1173" actId="166"/>
          <ac:spMkLst>
            <pc:docMk/>
            <pc:sldMk cId="4163370890" sldId="2147483537"/>
            <ac:spMk id="6" creationId="{89E1E4AD-90B5-6CD7-A7F3-F1A174D4753D}"/>
          </ac:spMkLst>
        </pc:spChg>
        <pc:spChg chg="del">
          <ac:chgData name="Peng Liu" userId="a07cb36d-7224-4355-80f0-e9c029548882" providerId="ADAL" clId="{AA5983DF-9F54-478B-A230-82FA5100A28E}" dt="2026-02-11T09:14:07.738" v="1152" actId="478"/>
          <ac:spMkLst>
            <pc:docMk/>
            <pc:sldMk cId="4163370890" sldId="2147483537"/>
            <ac:spMk id="49" creationId="{D9907335-C26A-CC9C-819F-DB738A0272DD}"/>
          </ac:spMkLst>
        </pc:spChg>
        <pc:graphicFrameChg chg="del">
          <ac:chgData name="Peng Liu" userId="a07cb36d-7224-4355-80f0-e9c029548882" providerId="ADAL" clId="{AA5983DF-9F54-478B-A230-82FA5100A28E}" dt="2026-02-11T09:14:07.738" v="1152" actId="478"/>
          <ac:graphicFrameMkLst>
            <pc:docMk/>
            <pc:sldMk cId="4163370890" sldId="2147483537"/>
            <ac:graphicFrameMk id="5" creationId="{93766054-04D1-0EF3-BDA4-44244C174C34}"/>
          </ac:graphicFrameMkLst>
        </pc:graphicFrameChg>
        <pc:picChg chg="add mod">
          <ac:chgData name="Peng Liu" userId="a07cb36d-7224-4355-80f0-e9c029548882" providerId="ADAL" clId="{AA5983DF-9F54-478B-A230-82FA5100A28E}" dt="2026-02-11T09:16:19.451" v="1175" actId="14100"/>
          <ac:picMkLst>
            <pc:docMk/>
            <pc:sldMk cId="4163370890" sldId="2147483537"/>
            <ac:picMk id="2" creationId="{E4766981-85E2-5E8E-A506-EF00C3F28743}"/>
          </ac:picMkLst>
        </pc:picChg>
        <pc:picChg chg="del">
          <ac:chgData name="Peng Liu" userId="a07cb36d-7224-4355-80f0-e9c029548882" providerId="ADAL" clId="{AA5983DF-9F54-478B-A230-82FA5100A28E}" dt="2026-02-11T09:14:07.738" v="1152" actId="478"/>
          <ac:picMkLst>
            <pc:docMk/>
            <pc:sldMk cId="4163370890" sldId="2147483537"/>
            <ac:picMk id="8" creationId="{0B457EEA-6213-E50C-E979-2AE92B4E7CBD}"/>
          </ac:picMkLst>
        </pc:picChg>
        <pc:picChg chg="del">
          <ac:chgData name="Peng Liu" userId="a07cb36d-7224-4355-80f0-e9c029548882" providerId="ADAL" clId="{AA5983DF-9F54-478B-A230-82FA5100A28E}" dt="2026-02-11T09:14:07.738" v="1152" actId="478"/>
          <ac:picMkLst>
            <pc:docMk/>
            <pc:sldMk cId="4163370890" sldId="2147483537"/>
            <ac:picMk id="12" creationId="{DD63D989-176D-A014-361F-C29B882339C2}"/>
          </ac:picMkLst>
        </pc:picChg>
        <pc:picChg chg="del">
          <ac:chgData name="Peng Liu" userId="a07cb36d-7224-4355-80f0-e9c029548882" providerId="ADAL" clId="{AA5983DF-9F54-478B-A230-82FA5100A28E}" dt="2026-02-11T09:14:07.738" v="1152" actId="478"/>
          <ac:picMkLst>
            <pc:docMk/>
            <pc:sldMk cId="4163370890" sldId="2147483537"/>
            <ac:picMk id="16" creationId="{761CECB1-1C42-B6B3-7467-BCC82CAEB4DC}"/>
          </ac:picMkLst>
        </pc:picChg>
        <pc:picChg chg="del">
          <ac:chgData name="Peng Liu" userId="a07cb36d-7224-4355-80f0-e9c029548882" providerId="ADAL" clId="{AA5983DF-9F54-478B-A230-82FA5100A28E}" dt="2026-02-11T09:14:07.738" v="1152" actId="478"/>
          <ac:picMkLst>
            <pc:docMk/>
            <pc:sldMk cId="4163370890" sldId="2147483537"/>
            <ac:picMk id="18" creationId="{07CF4565-0A82-2CA1-0834-D3A35D9A52F2}"/>
          </ac:picMkLst>
        </pc:picChg>
      </pc:sldChg>
      <pc:sldChg chg="addSp delSp modSp add mod">
        <pc:chgData name="Peng Liu" userId="a07cb36d-7224-4355-80f0-e9c029548882" providerId="ADAL" clId="{AA5983DF-9F54-478B-A230-82FA5100A28E}" dt="2026-02-11T09:28:28.835" v="1240" actId="14100"/>
        <pc:sldMkLst>
          <pc:docMk/>
          <pc:sldMk cId="1352022855" sldId="2147483538"/>
        </pc:sldMkLst>
        <pc:spChg chg="del">
          <ac:chgData name="Peng Liu" userId="a07cb36d-7224-4355-80f0-e9c029548882" providerId="ADAL" clId="{AA5983DF-9F54-478B-A230-82FA5100A28E}" dt="2026-02-11T09:25:29.070" v="1187" actId="478"/>
          <ac:spMkLst>
            <pc:docMk/>
            <pc:sldMk cId="1352022855" sldId="2147483538"/>
            <ac:spMk id="4" creationId="{860FEEC5-B25E-AB3C-78D6-D9A03EAC5E98}"/>
          </ac:spMkLst>
        </pc:spChg>
        <pc:spChg chg="mod">
          <ac:chgData name="Peng Liu" userId="a07cb36d-7224-4355-80f0-e9c029548882" providerId="ADAL" clId="{AA5983DF-9F54-478B-A230-82FA5100A28E}" dt="2026-02-11T09:26:50.510" v="1213" actId="1076"/>
          <ac:spMkLst>
            <pc:docMk/>
            <pc:sldMk cId="1352022855" sldId="2147483538"/>
            <ac:spMk id="6" creationId="{B0F16742-0B16-C83B-40C6-04C2CA8F5EEC}"/>
          </ac:spMkLst>
        </pc:spChg>
        <pc:spChg chg="add del mod">
          <ac:chgData name="Peng Liu" userId="a07cb36d-7224-4355-80f0-e9c029548882" providerId="ADAL" clId="{AA5983DF-9F54-478B-A230-82FA5100A28E}" dt="2026-02-11T09:25:33.731" v="1188"/>
          <ac:spMkLst>
            <pc:docMk/>
            <pc:sldMk cId="1352022855" sldId="2147483538"/>
            <ac:spMk id="7" creationId="{8F579455-D432-4C40-D61F-6A4CC252F510}"/>
          </ac:spMkLst>
        </pc:spChg>
        <pc:spChg chg="add del mod">
          <ac:chgData name="Peng Liu" userId="a07cb36d-7224-4355-80f0-e9c029548882" providerId="ADAL" clId="{AA5983DF-9F54-478B-A230-82FA5100A28E}" dt="2026-02-11T09:25:49.383" v="1191" actId="478"/>
          <ac:spMkLst>
            <pc:docMk/>
            <pc:sldMk cId="1352022855" sldId="2147483538"/>
            <ac:spMk id="10" creationId="{B8A004D0-C34D-5781-77B2-B4A86F1BBEF5}"/>
          </ac:spMkLst>
        </pc:spChg>
        <pc:spChg chg="add mod">
          <ac:chgData name="Peng Liu" userId="a07cb36d-7224-4355-80f0-e9c029548882" providerId="ADAL" clId="{AA5983DF-9F54-478B-A230-82FA5100A28E}" dt="2026-02-11T09:28:28.835" v="1240" actId="14100"/>
          <ac:spMkLst>
            <pc:docMk/>
            <pc:sldMk cId="1352022855" sldId="2147483538"/>
            <ac:spMk id="12" creationId="{9424D9D6-CE13-8AFD-B13C-C8A023D935AB}"/>
          </ac:spMkLst>
        </pc:spChg>
        <pc:picChg chg="del">
          <ac:chgData name="Peng Liu" userId="a07cb36d-7224-4355-80f0-e9c029548882" providerId="ADAL" clId="{AA5983DF-9F54-478B-A230-82FA5100A28E}" dt="2026-02-11T09:25:25.223" v="1186" actId="478"/>
          <ac:picMkLst>
            <pc:docMk/>
            <pc:sldMk cId="1352022855" sldId="2147483538"/>
            <ac:picMk id="2" creationId="{9472CF67-058C-040C-F30E-237F560FD230}"/>
          </ac:picMkLst>
        </pc:picChg>
        <pc:picChg chg="add del mod">
          <ac:chgData name="Peng Liu" userId="a07cb36d-7224-4355-80f0-e9c029548882" providerId="ADAL" clId="{AA5983DF-9F54-478B-A230-82FA5100A28E}" dt="2026-02-11T09:25:35.870" v="1189" actId="478"/>
          <ac:picMkLst>
            <pc:docMk/>
            <pc:sldMk cId="1352022855" sldId="2147483538"/>
            <ac:picMk id="8" creationId="{4C1A8023-68A5-091A-E691-5A91F8DFECEA}"/>
          </ac:picMkLst>
        </pc:picChg>
        <pc:picChg chg="add mod ord">
          <ac:chgData name="Peng Liu" userId="a07cb36d-7224-4355-80f0-e9c029548882" providerId="ADAL" clId="{AA5983DF-9F54-478B-A230-82FA5100A28E}" dt="2026-02-11T09:28:18.339" v="1238" actId="167"/>
          <ac:picMkLst>
            <pc:docMk/>
            <pc:sldMk cId="1352022855" sldId="2147483538"/>
            <ac:picMk id="11" creationId="{CF2DCB1E-5D35-8A10-216C-3C528C82F4E8}"/>
          </ac:picMkLst>
        </pc:picChg>
      </pc:sldChg>
      <pc:sldChg chg="addSp delSp modSp add mod setBg">
        <pc:chgData name="Peng Liu" userId="a07cb36d-7224-4355-80f0-e9c029548882" providerId="ADAL" clId="{AA5983DF-9F54-478B-A230-82FA5100A28E}" dt="2026-02-11T11:45:32.099" v="1594" actId="12269"/>
        <pc:sldMkLst>
          <pc:docMk/>
          <pc:sldMk cId="168287913" sldId="2147483539"/>
        </pc:sldMkLst>
        <pc:spChg chg="mod">
          <ac:chgData name="Peng Liu" userId="a07cb36d-7224-4355-80f0-e9c029548882" providerId="ADAL" clId="{AA5983DF-9F54-478B-A230-82FA5100A28E}" dt="2026-02-11T09:31:52.692" v="1343" actId="20577"/>
          <ac:spMkLst>
            <pc:docMk/>
            <pc:sldMk cId="168287913" sldId="2147483539"/>
            <ac:spMk id="2" creationId="{C5F95032-DEEE-39E1-1CE4-19DC3B40D07D}"/>
          </ac:spMkLst>
        </pc:spChg>
        <pc:spChg chg="add mod">
          <ac:chgData name="Peng Liu" userId="a07cb36d-7224-4355-80f0-e9c029548882" providerId="ADAL" clId="{AA5983DF-9F54-478B-A230-82FA5100A28E}" dt="2026-02-11T11:40:59.388" v="1550"/>
          <ac:spMkLst>
            <pc:docMk/>
            <pc:sldMk cId="168287913" sldId="2147483539"/>
            <ac:spMk id="4" creationId="{B9E42DE5-B28B-EAF0-86B7-EF8F990AFD0A}"/>
          </ac:spMkLst>
        </pc:spChg>
        <pc:spChg chg="add del mod">
          <ac:chgData name="Peng Liu" userId="a07cb36d-7224-4355-80f0-e9c029548882" providerId="ADAL" clId="{AA5983DF-9F54-478B-A230-82FA5100A28E}" dt="2026-02-11T11:41:51.788" v="1561" actId="478"/>
          <ac:spMkLst>
            <pc:docMk/>
            <pc:sldMk cId="168287913" sldId="2147483539"/>
            <ac:spMk id="6" creationId="{058DDA25-FAEC-316F-7867-3341B708FB52}"/>
          </ac:spMkLst>
        </pc:spChg>
        <pc:spChg chg="add mod">
          <ac:chgData name="Peng Liu" userId="a07cb36d-7224-4355-80f0-e9c029548882" providerId="ADAL" clId="{AA5983DF-9F54-478B-A230-82FA5100A28E}" dt="2026-02-11T11:40:32.272" v="1541"/>
          <ac:spMkLst>
            <pc:docMk/>
            <pc:sldMk cId="168287913" sldId="2147483539"/>
            <ac:spMk id="7" creationId="{D9545A6E-FB72-0002-2ABD-7362A723D37F}"/>
          </ac:spMkLst>
        </pc:spChg>
        <pc:spChg chg="add mod">
          <ac:chgData name="Peng Liu" userId="a07cb36d-7224-4355-80f0-e9c029548882" providerId="ADAL" clId="{AA5983DF-9F54-478B-A230-82FA5100A28E}" dt="2026-02-11T11:40:38.777" v="1543"/>
          <ac:spMkLst>
            <pc:docMk/>
            <pc:sldMk cId="168287913" sldId="2147483539"/>
            <ac:spMk id="8" creationId="{624D7393-E28E-9D88-B9C9-D8CA3FA50228}"/>
          </ac:spMkLst>
        </pc:spChg>
        <pc:spChg chg="add mod">
          <ac:chgData name="Peng Liu" userId="a07cb36d-7224-4355-80f0-e9c029548882" providerId="ADAL" clId="{AA5983DF-9F54-478B-A230-82FA5100A28E}" dt="2026-02-11T11:40:58.708" v="1549"/>
          <ac:spMkLst>
            <pc:docMk/>
            <pc:sldMk cId="168287913" sldId="2147483539"/>
            <ac:spMk id="9" creationId="{DAED2816-A628-01AB-CEF4-6566CEF2E7A4}"/>
          </ac:spMkLst>
        </pc:spChg>
        <pc:spChg chg="del">
          <ac:chgData name="Peng Liu" userId="a07cb36d-7224-4355-80f0-e9c029548882" providerId="ADAL" clId="{AA5983DF-9F54-478B-A230-82FA5100A28E}" dt="2026-02-11T09:30:49.240" v="1315" actId="478"/>
          <ac:spMkLst>
            <pc:docMk/>
            <pc:sldMk cId="168287913" sldId="2147483539"/>
            <ac:spMk id="13" creationId="{18007110-7188-496F-C2B9-0B1102D2FAF2}"/>
          </ac:spMkLst>
        </pc:spChg>
        <pc:spChg chg="add del mod">
          <ac:chgData name="Peng Liu" userId="a07cb36d-7224-4355-80f0-e9c029548882" providerId="ADAL" clId="{AA5983DF-9F54-478B-A230-82FA5100A28E}" dt="2026-02-11T11:41:56.528" v="1562" actId="478"/>
          <ac:spMkLst>
            <pc:docMk/>
            <pc:sldMk cId="168287913" sldId="2147483539"/>
            <ac:spMk id="13" creationId="{4A4F9289-F918-A5FB-779C-AD869826E222}"/>
          </ac:spMkLst>
        </pc:spChg>
        <pc:graphicFrameChg chg="add del mod modGraphic">
          <ac:chgData name="Peng Liu" userId="a07cb36d-7224-4355-80f0-e9c029548882" providerId="ADAL" clId="{AA5983DF-9F54-478B-A230-82FA5100A28E}" dt="2026-02-11T11:41:00.154" v="1551" actId="1032"/>
          <ac:graphicFrameMkLst>
            <pc:docMk/>
            <pc:sldMk cId="168287913" sldId="2147483539"/>
            <ac:graphicFrameMk id="3" creationId="{A7E41022-ECDD-8A3C-294C-95D1F87D3F40}"/>
          </ac:graphicFrameMkLst>
        </pc:graphicFrameChg>
        <pc:graphicFrameChg chg="add mod modGraphic">
          <ac:chgData name="Peng Liu" userId="a07cb36d-7224-4355-80f0-e9c029548882" providerId="ADAL" clId="{AA5983DF-9F54-478B-A230-82FA5100A28E}" dt="2026-02-11T11:45:32.099" v="1594" actId="12269"/>
          <ac:graphicFrameMkLst>
            <pc:docMk/>
            <pc:sldMk cId="168287913" sldId="2147483539"/>
            <ac:graphicFrameMk id="10" creationId="{A7FC5F5E-5E82-34CD-A13E-493319838B69}"/>
          </ac:graphicFrameMkLst>
        </pc:graphicFrameChg>
        <pc:picChg chg="del">
          <ac:chgData name="Peng Liu" userId="a07cb36d-7224-4355-80f0-e9c029548882" providerId="ADAL" clId="{AA5983DF-9F54-478B-A230-82FA5100A28E}" dt="2026-02-11T09:28:51.853" v="1242" actId="478"/>
          <ac:picMkLst>
            <pc:docMk/>
            <pc:sldMk cId="168287913" sldId="2147483539"/>
            <ac:picMk id="4" creationId="{6DA1ADF2-23E6-836F-E1A7-15A3BC970826}"/>
          </ac:picMkLst>
        </pc:picChg>
      </pc:sldChg>
      <pc:sldChg chg="addSp delSp modSp add mod setBg delAnim">
        <pc:chgData name="Peng Liu" userId="a07cb36d-7224-4355-80f0-e9c029548882" providerId="ADAL" clId="{AA5983DF-9F54-478B-A230-82FA5100A28E}" dt="2026-02-11T09:30:42.862" v="1314" actId="1076"/>
        <pc:sldMkLst>
          <pc:docMk/>
          <pc:sldMk cId="3538463120" sldId="2147483540"/>
        </pc:sldMkLst>
        <pc:spChg chg="add del mod">
          <ac:chgData name="Peng Liu" userId="a07cb36d-7224-4355-80f0-e9c029548882" providerId="ADAL" clId="{AA5983DF-9F54-478B-A230-82FA5100A28E}" dt="2026-02-11T09:30:25.204" v="1302" actId="478"/>
          <ac:spMkLst>
            <pc:docMk/>
            <pc:sldMk cId="3538463120" sldId="2147483540"/>
            <ac:spMk id="2" creationId="{5C9D273F-9479-23CA-A9C5-DF82D53769CE}"/>
          </ac:spMkLst>
        </pc:spChg>
        <pc:spChg chg="add mod">
          <ac:chgData name="Peng Liu" userId="a07cb36d-7224-4355-80f0-e9c029548882" providerId="ADAL" clId="{AA5983DF-9F54-478B-A230-82FA5100A28E}" dt="2026-02-11T09:30:42.862" v="1314" actId="1076"/>
          <ac:spMkLst>
            <pc:docMk/>
            <pc:sldMk cId="3538463120" sldId="2147483540"/>
            <ac:spMk id="4" creationId="{3EA6E7E6-A7D9-D41A-4D18-5AA838831C59}"/>
          </ac:spMkLst>
        </pc:spChg>
        <pc:spChg chg="del">
          <ac:chgData name="Peng Liu" userId="a07cb36d-7224-4355-80f0-e9c029548882" providerId="ADAL" clId="{AA5983DF-9F54-478B-A230-82FA5100A28E}" dt="2026-02-11T09:29:20.137" v="1244" actId="478"/>
          <ac:spMkLst>
            <pc:docMk/>
            <pc:sldMk cId="3538463120" sldId="2147483540"/>
            <ac:spMk id="7" creationId="{DCE324E0-780D-281F-B91F-97F3609362A8}"/>
          </ac:spMkLst>
        </pc:spChg>
        <pc:spChg chg="del">
          <ac:chgData name="Peng Liu" userId="a07cb36d-7224-4355-80f0-e9c029548882" providerId="ADAL" clId="{AA5983DF-9F54-478B-A230-82FA5100A28E}" dt="2026-02-11T09:29:20.137" v="1244" actId="478"/>
          <ac:spMkLst>
            <pc:docMk/>
            <pc:sldMk cId="3538463120" sldId="2147483540"/>
            <ac:spMk id="9" creationId="{9E30802D-7D9C-ED8F-269D-85DF860A8644}"/>
          </ac:spMkLst>
        </pc:spChg>
        <pc:spChg chg="del">
          <ac:chgData name="Peng Liu" userId="a07cb36d-7224-4355-80f0-e9c029548882" providerId="ADAL" clId="{AA5983DF-9F54-478B-A230-82FA5100A28E}" dt="2026-02-11T09:29:20.137" v="1244" actId="478"/>
          <ac:spMkLst>
            <pc:docMk/>
            <pc:sldMk cId="3538463120" sldId="2147483540"/>
            <ac:spMk id="10" creationId="{A37833DC-511E-7CDC-61ED-0A975550E8F8}"/>
          </ac:spMkLst>
        </pc:spChg>
        <pc:spChg chg="del">
          <ac:chgData name="Peng Liu" userId="a07cb36d-7224-4355-80f0-e9c029548882" providerId="ADAL" clId="{AA5983DF-9F54-478B-A230-82FA5100A28E}" dt="2026-02-11T09:29:20.137" v="1244" actId="478"/>
          <ac:spMkLst>
            <pc:docMk/>
            <pc:sldMk cId="3538463120" sldId="2147483540"/>
            <ac:spMk id="11" creationId="{0E8E0CC6-4E9A-B4E2-894D-803496EB4851}"/>
          </ac:spMkLst>
        </pc:spChg>
      </pc:sldChg>
      <pc:sldChg chg="addSp delSp modSp add mod">
        <pc:chgData name="Peng Liu" userId="a07cb36d-7224-4355-80f0-e9c029548882" providerId="ADAL" clId="{AA5983DF-9F54-478B-A230-82FA5100A28E}" dt="2026-02-11T11:45:01.892" v="1589" actId="1076"/>
        <pc:sldMkLst>
          <pc:docMk/>
          <pc:sldMk cId="541272940" sldId="2147483541"/>
        </pc:sldMkLst>
        <pc:spChg chg="del mod">
          <ac:chgData name="Peng Liu" userId="a07cb36d-7224-4355-80f0-e9c029548882" providerId="ADAL" clId="{AA5983DF-9F54-478B-A230-82FA5100A28E}" dt="2026-02-11T11:42:37.793" v="1572" actId="478"/>
          <ac:spMkLst>
            <pc:docMk/>
            <pc:sldMk cId="541272940" sldId="2147483541"/>
            <ac:spMk id="6" creationId="{627E3DB1-8824-C893-A360-4EEC2B91B12F}"/>
          </ac:spMkLst>
        </pc:spChg>
        <pc:spChg chg="add del mod">
          <ac:chgData name="Peng Liu" userId="a07cb36d-7224-4355-80f0-e9c029548882" providerId="ADAL" clId="{AA5983DF-9F54-478B-A230-82FA5100A28E}" dt="2026-02-11T11:42:40.477" v="1573" actId="478"/>
          <ac:spMkLst>
            <pc:docMk/>
            <pc:sldMk cId="541272940" sldId="2147483541"/>
            <ac:spMk id="7" creationId="{C1EFF4FC-4CEC-C669-84DF-3388721B352C}"/>
          </ac:spMkLst>
        </pc:spChg>
        <pc:graphicFrameChg chg="add mod modGraphic">
          <ac:chgData name="Peng Liu" userId="a07cb36d-7224-4355-80f0-e9c029548882" providerId="ADAL" clId="{AA5983DF-9F54-478B-A230-82FA5100A28E}" dt="2026-02-11T11:45:01.892" v="1589" actId="1076"/>
          <ac:graphicFrameMkLst>
            <pc:docMk/>
            <pc:sldMk cId="541272940" sldId="2147483541"/>
            <ac:graphicFrameMk id="3" creationId="{F52A9F9E-7804-537B-357E-2D391E82463E}"/>
          </ac:graphicFrameMkLst>
        </pc:graphicFrameChg>
      </pc:sldChg>
      <pc:sldChg chg="add del">
        <pc:chgData name="Peng Liu" userId="a07cb36d-7224-4355-80f0-e9c029548882" providerId="ADAL" clId="{AA5983DF-9F54-478B-A230-82FA5100A28E}" dt="2026-02-11T09:32:23.955" v="1350" actId="2696"/>
        <pc:sldMkLst>
          <pc:docMk/>
          <pc:sldMk cId="3416789792" sldId="2147483542"/>
        </pc:sldMkLst>
      </pc:sldChg>
      <pc:sldMasterChg chg="delSldLayout">
        <pc:chgData name="Peng Liu" userId="a07cb36d-7224-4355-80f0-e9c029548882" providerId="ADAL" clId="{AA5983DF-9F54-478B-A230-82FA5100A28E}" dt="2026-02-11T08:51:07.399" v="934" actId="2696"/>
        <pc:sldMasterMkLst>
          <pc:docMk/>
          <pc:sldMasterMk cId="1301903502" sldId="2147483720"/>
        </pc:sldMasterMkLst>
        <pc:sldLayoutChg chg="del">
          <pc:chgData name="Peng Liu" userId="a07cb36d-7224-4355-80f0-e9c029548882" providerId="ADAL" clId="{AA5983DF-9F54-478B-A230-82FA5100A28E}" dt="2026-02-11T08:51:07.399" v="934" actId="2696"/>
          <pc:sldLayoutMkLst>
            <pc:docMk/>
            <pc:sldMasterMk cId="1301903502" sldId="2147483720"/>
            <pc:sldLayoutMk cId="1603156648" sldId="214748373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COSIA Phase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Price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99-4278-9493-1A7D4A44A39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GS7321  Cooking Voluntary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Price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99-4278-9493-1A7D4A44A39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30"/>
        <c:overlap val="-94"/>
        <c:axId val="1808510448"/>
        <c:axId val="1808510928"/>
      </c:barChart>
      <c:catAx>
        <c:axId val="180851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8510928"/>
        <c:crosses val="autoZero"/>
        <c:auto val="1"/>
        <c:lblAlgn val="ctr"/>
        <c:lblOffset val="100"/>
        <c:noMultiLvlLbl val="0"/>
      </c:catAx>
      <c:valAx>
        <c:axId val="180851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851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DFD647-9BD8-499D-8885-57798BA0BDFF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EA4AA21-9AA1-46B2-8C9F-EF47B8C1C637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400" dirty="0">
              <a:latin typeface="Avenir Next LT Pro" panose="020B0504020202020204" pitchFamily="34" charset="0"/>
            </a:rPr>
            <a:t>Whether it is inside / outside NDC as well as conditional and unconditional NDC </a:t>
          </a:r>
          <a:endParaRPr lang="en-US" sz="2400" dirty="0"/>
        </a:p>
      </dgm:t>
    </dgm:pt>
    <dgm:pt modelId="{255BE60F-9696-4D53-A05D-6C15ACD0544A}" type="parTrans" cxnId="{D934C390-BA1D-439A-849B-9DC8679BA8AD}">
      <dgm:prSet/>
      <dgm:spPr/>
      <dgm:t>
        <a:bodyPr/>
        <a:lstStyle/>
        <a:p>
          <a:endParaRPr lang="en-US" sz="2000"/>
        </a:p>
      </dgm:t>
    </dgm:pt>
    <dgm:pt modelId="{85819102-BF3A-418E-9815-97E9F2E0BEDA}" type="sibTrans" cxnId="{D934C390-BA1D-439A-849B-9DC8679BA8AD}">
      <dgm:prSet/>
      <dgm:spPr/>
      <dgm:t>
        <a:bodyPr/>
        <a:lstStyle/>
        <a:p>
          <a:endParaRPr lang="en-US" sz="2000"/>
        </a:p>
      </dgm:t>
    </dgm:pt>
    <dgm:pt modelId="{F9C2CA8B-FC54-4744-8AC7-2F1CD6564FCF}">
      <dgm:prSet custT="1"/>
      <dgm:spPr/>
      <dgm:t>
        <a:bodyPr/>
        <a:lstStyle/>
        <a:p>
          <a:r>
            <a:rPr lang="en-US" sz="2400" dirty="0">
              <a:latin typeface="Avenir Next LT Pro" panose="020B0504020202020204" pitchFamily="34" charset="0"/>
            </a:rPr>
            <a:t>Cost of mitigation </a:t>
          </a:r>
        </a:p>
      </dgm:t>
    </dgm:pt>
    <dgm:pt modelId="{A4E3987A-5D02-4DB0-83D2-B13C0057E783}" type="parTrans" cxnId="{EC7D4F65-A739-4625-B891-C9160CE5C875}">
      <dgm:prSet/>
      <dgm:spPr/>
      <dgm:t>
        <a:bodyPr/>
        <a:lstStyle/>
        <a:p>
          <a:endParaRPr lang="en-US" sz="2000"/>
        </a:p>
      </dgm:t>
    </dgm:pt>
    <dgm:pt modelId="{6ED4916B-DA0A-4FD9-88ED-1E10508D96CC}" type="sibTrans" cxnId="{EC7D4F65-A739-4625-B891-C9160CE5C875}">
      <dgm:prSet/>
      <dgm:spPr/>
      <dgm:t>
        <a:bodyPr/>
        <a:lstStyle/>
        <a:p>
          <a:endParaRPr lang="en-US" sz="2000"/>
        </a:p>
      </dgm:t>
    </dgm:pt>
    <dgm:pt modelId="{E3823A50-9AD3-48AB-9CC4-FB4DAFBABE7D}">
      <dgm:prSet custT="1"/>
      <dgm:spPr/>
      <dgm:t>
        <a:bodyPr/>
        <a:lstStyle/>
        <a:p>
          <a:r>
            <a:rPr lang="en-US" sz="2400">
              <a:latin typeface="Avenir Next LT Pro" panose="020B0504020202020204" pitchFamily="34" charset="0"/>
            </a:rPr>
            <a:t>Underlying technology </a:t>
          </a:r>
          <a:endParaRPr lang="en-US" sz="2400" dirty="0">
            <a:latin typeface="Avenir Next LT Pro" panose="020B0504020202020204" pitchFamily="34" charset="0"/>
          </a:endParaRPr>
        </a:p>
      </dgm:t>
    </dgm:pt>
    <dgm:pt modelId="{7FEC042D-48B7-456C-BAF9-B38A9616FA9B}" type="parTrans" cxnId="{66A6F044-C068-4B93-BA49-41D93D9370EB}">
      <dgm:prSet/>
      <dgm:spPr/>
      <dgm:t>
        <a:bodyPr/>
        <a:lstStyle/>
        <a:p>
          <a:endParaRPr lang="en-US" sz="2000"/>
        </a:p>
      </dgm:t>
    </dgm:pt>
    <dgm:pt modelId="{425A11B1-F2EE-4814-9F54-A8CEDD72E431}" type="sibTrans" cxnId="{66A6F044-C068-4B93-BA49-41D93D9370EB}">
      <dgm:prSet/>
      <dgm:spPr/>
      <dgm:t>
        <a:bodyPr/>
        <a:lstStyle/>
        <a:p>
          <a:endParaRPr lang="en-US" sz="2000"/>
        </a:p>
      </dgm:t>
    </dgm:pt>
    <dgm:pt modelId="{FCF86F98-BC0C-4B3B-AF32-1FE750A383C9}">
      <dgm:prSet custT="1"/>
      <dgm:spPr/>
      <dgm:t>
        <a:bodyPr/>
        <a:lstStyle/>
        <a:p>
          <a:r>
            <a:rPr lang="en-US" sz="2400">
              <a:latin typeface="Avenir Next LT Pro" panose="020B0504020202020204" pitchFamily="34" charset="0"/>
            </a:rPr>
            <a:t>Potential sustainable development benefits</a:t>
          </a:r>
          <a:endParaRPr lang="en-US" sz="2400" dirty="0">
            <a:latin typeface="Avenir Next LT Pro" panose="020B0504020202020204" pitchFamily="34" charset="0"/>
          </a:endParaRPr>
        </a:p>
      </dgm:t>
    </dgm:pt>
    <dgm:pt modelId="{B5E2A1BC-2EC5-4CB7-B643-589E21BEEF89}" type="parTrans" cxnId="{F946A155-A932-45CE-A102-ACE53A81CFBB}">
      <dgm:prSet/>
      <dgm:spPr/>
      <dgm:t>
        <a:bodyPr/>
        <a:lstStyle/>
        <a:p>
          <a:endParaRPr lang="en-US" sz="2000"/>
        </a:p>
      </dgm:t>
    </dgm:pt>
    <dgm:pt modelId="{CEC96227-09BE-418F-9718-5B68ECA2CEE7}" type="sibTrans" cxnId="{F946A155-A932-45CE-A102-ACE53A81CFBB}">
      <dgm:prSet/>
      <dgm:spPr/>
      <dgm:t>
        <a:bodyPr/>
        <a:lstStyle/>
        <a:p>
          <a:endParaRPr lang="en-US" sz="2000"/>
        </a:p>
      </dgm:t>
    </dgm:pt>
    <dgm:pt modelId="{62896E4B-1F35-4D26-BEDC-4E29BE6C61E4}" type="pres">
      <dgm:prSet presAssocID="{A3DFD647-9BD8-499D-8885-57798BA0BDFF}" presName="Name0" presStyleCnt="0">
        <dgm:presLayoutVars>
          <dgm:chMax val="7"/>
          <dgm:chPref val="7"/>
          <dgm:dir/>
        </dgm:presLayoutVars>
      </dgm:prSet>
      <dgm:spPr/>
    </dgm:pt>
    <dgm:pt modelId="{2DDF328F-BE90-4E04-ACDB-7F74A56392F3}" type="pres">
      <dgm:prSet presAssocID="{A3DFD647-9BD8-499D-8885-57798BA0BDFF}" presName="Name1" presStyleCnt="0"/>
      <dgm:spPr/>
    </dgm:pt>
    <dgm:pt modelId="{4DB41FB7-35A1-433E-9A93-6118B0DEB522}" type="pres">
      <dgm:prSet presAssocID="{A3DFD647-9BD8-499D-8885-57798BA0BDFF}" presName="cycle" presStyleCnt="0"/>
      <dgm:spPr/>
    </dgm:pt>
    <dgm:pt modelId="{1F6AEC84-D00D-4263-9EA5-A8CF8D185175}" type="pres">
      <dgm:prSet presAssocID="{A3DFD647-9BD8-499D-8885-57798BA0BDFF}" presName="srcNode" presStyleLbl="node1" presStyleIdx="0" presStyleCnt="4"/>
      <dgm:spPr/>
    </dgm:pt>
    <dgm:pt modelId="{ABB5BFC7-471B-424A-9848-85636B0A623B}" type="pres">
      <dgm:prSet presAssocID="{A3DFD647-9BD8-499D-8885-57798BA0BDFF}" presName="conn" presStyleLbl="parChTrans1D2" presStyleIdx="0" presStyleCnt="1"/>
      <dgm:spPr/>
    </dgm:pt>
    <dgm:pt modelId="{93CDB6B8-A9A4-44A5-BF86-3AC77858DE49}" type="pres">
      <dgm:prSet presAssocID="{A3DFD647-9BD8-499D-8885-57798BA0BDFF}" presName="extraNode" presStyleLbl="node1" presStyleIdx="0" presStyleCnt="4"/>
      <dgm:spPr/>
    </dgm:pt>
    <dgm:pt modelId="{8536E540-B979-44BC-8362-71F5FE7C7B0A}" type="pres">
      <dgm:prSet presAssocID="{A3DFD647-9BD8-499D-8885-57798BA0BDFF}" presName="dstNode" presStyleLbl="node1" presStyleIdx="0" presStyleCnt="4"/>
      <dgm:spPr/>
    </dgm:pt>
    <dgm:pt modelId="{B7690C3C-B89C-48FD-AF34-56C4579E6FFD}" type="pres">
      <dgm:prSet presAssocID="{1EA4AA21-9AA1-46B2-8C9F-EF47B8C1C637}" presName="text_1" presStyleLbl="node1" presStyleIdx="0" presStyleCnt="4">
        <dgm:presLayoutVars>
          <dgm:bulletEnabled val="1"/>
        </dgm:presLayoutVars>
      </dgm:prSet>
      <dgm:spPr/>
    </dgm:pt>
    <dgm:pt modelId="{F97C9770-40BF-4EA4-8558-BDAD85E71405}" type="pres">
      <dgm:prSet presAssocID="{1EA4AA21-9AA1-46B2-8C9F-EF47B8C1C637}" presName="accent_1" presStyleCnt="0"/>
      <dgm:spPr/>
    </dgm:pt>
    <dgm:pt modelId="{6604A64D-7E23-4174-94E6-EF861E5CD5B8}" type="pres">
      <dgm:prSet presAssocID="{1EA4AA21-9AA1-46B2-8C9F-EF47B8C1C637}" presName="accentRepeatNode" presStyleLbl="solidFgAcc1" presStyleIdx="0" presStyleCnt="4" custLinFactNeighborX="128" custLinFactNeighborY="2129"/>
      <dgm:spPr/>
    </dgm:pt>
    <dgm:pt modelId="{58007AF3-C2E9-48E4-A748-F518FA40A7C0}" type="pres">
      <dgm:prSet presAssocID="{F9C2CA8B-FC54-4744-8AC7-2F1CD6564FCF}" presName="text_2" presStyleLbl="node1" presStyleIdx="1" presStyleCnt="4">
        <dgm:presLayoutVars>
          <dgm:bulletEnabled val="1"/>
        </dgm:presLayoutVars>
      </dgm:prSet>
      <dgm:spPr/>
    </dgm:pt>
    <dgm:pt modelId="{33C64023-D980-4F08-BF54-BB403AFD7A22}" type="pres">
      <dgm:prSet presAssocID="{F9C2CA8B-FC54-4744-8AC7-2F1CD6564FCF}" presName="accent_2" presStyleCnt="0"/>
      <dgm:spPr/>
    </dgm:pt>
    <dgm:pt modelId="{B7D51A60-B2E2-40CC-B80E-002224EC0665}" type="pres">
      <dgm:prSet presAssocID="{F9C2CA8B-FC54-4744-8AC7-2F1CD6564FCF}" presName="accentRepeatNode" presStyleLbl="solidFgAcc1" presStyleIdx="1" presStyleCnt="4"/>
      <dgm:spPr/>
    </dgm:pt>
    <dgm:pt modelId="{B44D0618-CECE-49B3-AF09-4B425D4BFD54}" type="pres">
      <dgm:prSet presAssocID="{E3823A50-9AD3-48AB-9CC4-FB4DAFBABE7D}" presName="text_3" presStyleLbl="node1" presStyleIdx="2" presStyleCnt="4">
        <dgm:presLayoutVars>
          <dgm:bulletEnabled val="1"/>
        </dgm:presLayoutVars>
      </dgm:prSet>
      <dgm:spPr/>
    </dgm:pt>
    <dgm:pt modelId="{24111E7D-6E59-4E12-994C-F25BBC1DE635}" type="pres">
      <dgm:prSet presAssocID="{E3823A50-9AD3-48AB-9CC4-FB4DAFBABE7D}" presName="accent_3" presStyleCnt="0"/>
      <dgm:spPr/>
    </dgm:pt>
    <dgm:pt modelId="{0BB7E955-B7C6-4603-8755-1E95BCA559F4}" type="pres">
      <dgm:prSet presAssocID="{E3823A50-9AD3-48AB-9CC4-FB4DAFBABE7D}" presName="accentRepeatNode" presStyleLbl="solidFgAcc1" presStyleIdx="2" presStyleCnt="4"/>
      <dgm:spPr/>
    </dgm:pt>
    <dgm:pt modelId="{146B867F-4B84-4E89-AE35-B7B825769880}" type="pres">
      <dgm:prSet presAssocID="{FCF86F98-BC0C-4B3B-AF32-1FE750A383C9}" presName="text_4" presStyleLbl="node1" presStyleIdx="3" presStyleCnt="4">
        <dgm:presLayoutVars>
          <dgm:bulletEnabled val="1"/>
        </dgm:presLayoutVars>
      </dgm:prSet>
      <dgm:spPr/>
    </dgm:pt>
    <dgm:pt modelId="{945D687F-25CA-43EF-8D25-C899446480AB}" type="pres">
      <dgm:prSet presAssocID="{FCF86F98-BC0C-4B3B-AF32-1FE750A383C9}" presName="accent_4" presStyleCnt="0"/>
      <dgm:spPr/>
    </dgm:pt>
    <dgm:pt modelId="{FA98EDD3-6DF7-44BA-A930-F694296C77DD}" type="pres">
      <dgm:prSet presAssocID="{FCF86F98-BC0C-4B3B-AF32-1FE750A383C9}" presName="accentRepeatNode" presStyleLbl="solidFgAcc1" presStyleIdx="3" presStyleCnt="4"/>
      <dgm:spPr/>
    </dgm:pt>
  </dgm:ptLst>
  <dgm:cxnLst>
    <dgm:cxn modelId="{7EBCF822-7B59-456C-8E1D-2826913F8D1B}" type="presOf" srcId="{FCF86F98-BC0C-4B3B-AF32-1FE750A383C9}" destId="{146B867F-4B84-4E89-AE35-B7B825769880}" srcOrd="0" destOrd="0" presId="urn:microsoft.com/office/officeart/2008/layout/VerticalCurvedList"/>
    <dgm:cxn modelId="{28C16C3F-C875-4ED1-A25D-1C949AE0469A}" type="presOf" srcId="{1EA4AA21-9AA1-46B2-8C9F-EF47B8C1C637}" destId="{B7690C3C-B89C-48FD-AF34-56C4579E6FFD}" srcOrd="0" destOrd="0" presId="urn:microsoft.com/office/officeart/2008/layout/VerticalCurvedList"/>
    <dgm:cxn modelId="{62E8B15F-CC07-40DC-A82C-FDE41FF75FF1}" type="presOf" srcId="{85819102-BF3A-418E-9815-97E9F2E0BEDA}" destId="{ABB5BFC7-471B-424A-9848-85636B0A623B}" srcOrd="0" destOrd="0" presId="urn:microsoft.com/office/officeart/2008/layout/VerticalCurvedList"/>
    <dgm:cxn modelId="{8984EC63-1834-48B4-9F84-F6BC530C2CDF}" type="presOf" srcId="{A3DFD647-9BD8-499D-8885-57798BA0BDFF}" destId="{62896E4B-1F35-4D26-BEDC-4E29BE6C61E4}" srcOrd="0" destOrd="0" presId="urn:microsoft.com/office/officeart/2008/layout/VerticalCurvedList"/>
    <dgm:cxn modelId="{66A6F044-C068-4B93-BA49-41D93D9370EB}" srcId="{A3DFD647-9BD8-499D-8885-57798BA0BDFF}" destId="{E3823A50-9AD3-48AB-9CC4-FB4DAFBABE7D}" srcOrd="2" destOrd="0" parTransId="{7FEC042D-48B7-456C-BAF9-B38A9616FA9B}" sibTransId="{425A11B1-F2EE-4814-9F54-A8CEDD72E431}"/>
    <dgm:cxn modelId="{EC7D4F65-A739-4625-B891-C9160CE5C875}" srcId="{A3DFD647-9BD8-499D-8885-57798BA0BDFF}" destId="{F9C2CA8B-FC54-4744-8AC7-2F1CD6564FCF}" srcOrd="1" destOrd="0" parTransId="{A4E3987A-5D02-4DB0-83D2-B13C0057E783}" sibTransId="{6ED4916B-DA0A-4FD9-88ED-1E10508D96CC}"/>
    <dgm:cxn modelId="{F946A155-A932-45CE-A102-ACE53A81CFBB}" srcId="{A3DFD647-9BD8-499D-8885-57798BA0BDFF}" destId="{FCF86F98-BC0C-4B3B-AF32-1FE750A383C9}" srcOrd="3" destOrd="0" parTransId="{B5E2A1BC-2EC5-4CB7-B643-589E21BEEF89}" sibTransId="{CEC96227-09BE-418F-9718-5B68ECA2CEE7}"/>
    <dgm:cxn modelId="{6710815A-C883-4306-867E-538A55EEAEF5}" type="presOf" srcId="{E3823A50-9AD3-48AB-9CC4-FB4DAFBABE7D}" destId="{B44D0618-CECE-49B3-AF09-4B425D4BFD54}" srcOrd="0" destOrd="0" presId="urn:microsoft.com/office/officeart/2008/layout/VerticalCurvedList"/>
    <dgm:cxn modelId="{D934C390-BA1D-439A-849B-9DC8679BA8AD}" srcId="{A3DFD647-9BD8-499D-8885-57798BA0BDFF}" destId="{1EA4AA21-9AA1-46B2-8C9F-EF47B8C1C637}" srcOrd="0" destOrd="0" parTransId="{255BE60F-9696-4D53-A05D-6C15ACD0544A}" sibTransId="{85819102-BF3A-418E-9815-97E9F2E0BEDA}"/>
    <dgm:cxn modelId="{5FCC36AE-2D4D-4BA1-8950-397100273E39}" type="presOf" srcId="{F9C2CA8B-FC54-4744-8AC7-2F1CD6564FCF}" destId="{58007AF3-C2E9-48E4-A748-F518FA40A7C0}" srcOrd="0" destOrd="0" presId="urn:microsoft.com/office/officeart/2008/layout/VerticalCurvedList"/>
    <dgm:cxn modelId="{0FC6CA9F-E051-4E7D-95A8-C0E9EB6F2CA7}" type="presParOf" srcId="{62896E4B-1F35-4D26-BEDC-4E29BE6C61E4}" destId="{2DDF328F-BE90-4E04-ACDB-7F74A56392F3}" srcOrd="0" destOrd="0" presId="urn:microsoft.com/office/officeart/2008/layout/VerticalCurvedList"/>
    <dgm:cxn modelId="{798CACF8-ED58-45C3-83ED-554A00421265}" type="presParOf" srcId="{2DDF328F-BE90-4E04-ACDB-7F74A56392F3}" destId="{4DB41FB7-35A1-433E-9A93-6118B0DEB522}" srcOrd="0" destOrd="0" presId="urn:microsoft.com/office/officeart/2008/layout/VerticalCurvedList"/>
    <dgm:cxn modelId="{DDC06199-A787-4FBA-A402-5A863F3B34FA}" type="presParOf" srcId="{4DB41FB7-35A1-433E-9A93-6118B0DEB522}" destId="{1F6AEC84-D00D-4263-9EA5-A8CF8D185175}" srcOrd="0" destOrd="0" presId="urn:microsoft.com/office/officeart/2008/layout/VerticalCurvedList"/>
    <dgm:cxn modelId="{8608F0C0-59F6-4F59-8D59-E5A6FCE2AEB8}" type="presParOf" srcId="{4DB41FB7-35A1-433E-9A93-6118B0DEB522}" destId="{ABB5BFC7-471B-424A-9848-85636B0A623B}" srcOrd="1" destOrd="0" presId="urn:microsoft.com/office/officeart/2008/layout/VerticalCurvedList"/>
    <dgm:cxn modelId="{83A512DC-5CDC-4157-ABED-41C079D5DC05}" type="presParOf" srcId="{4DB41FB7-35A1-433E-9A93-6118B0DEB522}" destId="{93CDB6B8-A9A4-44A5-BF86-3AC77858DE49}" srcOrd="2" destOrd="0" presId="urn:microsoft.com/office/officeart/2008/layout/VerticalCurvedList"/>
    <dgm:cxn modelId="{CE49B4B7-E117-4568-8839-55A80B25C50F}" type="presParOf" srcId="{4DB41FB7-35A1-433E-9A93-6118B0DEB522}" destId="{8536E540-B979-44BC-8362-71F5FE7C7B0A}" srcOrd="3" destOrd="0" presId="urn:microsoft.com/office/officeart/2008/layout/VerticalCurvedList"/>
    <dgm:cxn modelId="{60EF717F-0297-4FDA-9BE4-154890F9C316}" type="presParOf" srcId="{2DDF328F-BE90-4E04-ACDB-7F74A56392F3}" destId="{B7690C3C-B89C-48FD-AF34-56C4579E6FFD}" srcOrd="1" destOrd="0" presId="urn:microsoft.com/office/officeart/2008/layout/VerticalCurvedList"/>
    <dgm:cxn modelId="{A6FA26CD-840C-4DBC-B302-6874B30F065A}" type="presParOf" srcId="{2DDF328F-BE90-4E04-ACDB-7F74A56392F3}" destId="{F97C9770-40BF-4EA4-8558-BDAD85E71405}" srcOrd="2" destOrd="0" presId="urn:microsoft.com/office/officeart/2008/layout/VerticalCurvedList"/>
    <dgm:cxn modelId="{ED38156C-AD21-49DF-91A1-A1386F9ED05E}" type="presParOf" srcId="{F97C9770-40BF-4EA4-8558-BDAD85E71405}" destId="{6604A64D-7E23-4174-94E6-EF861E5CD5B8}" srcOrd="0" destOrd="0" presId="urn:microsoft.com/office/officeart/2008/layout/VerticalCurvedList"/>
    <dgm:cxn modelId="{B05182B9-1BC8-481D-9C7E-290B304DC985}" type="presParOf" srcId="{2DDF328F-BE90-4E04-ACDB-7F74A56392F3}" destId="{58007AF3-C2E9-48E4-A748-F518FA40A7C0}" srcOrd="3" destOrd="0" presId="urn:microsoft.com/office/officeart/2008/layout/VerticalCurvedList"/>
    <dgm:cxn modelId="{C867E211-49F4-4113-895E-3AD90EACA7A7}" type="presParOf" srcId="{2DDF328F-BE90-4E04-ACDB-7F74A56392F3}" destId="{33C64023-D980-4F08-BF54-BB403AFD7A22}" srcOrd="4" destOrd="0" presId="urn:microsoft.com/office/officeart/2008/layout/VerticalCurvedList"/>
    <dgm:cxn modelId="{FE3110B7-74F6-497A-BC68-F400607DDE46}" type="presParOf" srcId="{33C64023-D980-4F08-BF54-BB403AFD7A22}" destId="{B7D51A60-B2E2-40CC-B80E-002224EC0665}" srcOrd="0" destOrd="0" presId="urn:microsoft.com/office/officeart/2008/layout/VerticalCurvedList"/>
    <dgm:cxn modelId="{62242C5C-22B5-47AB-8CFE-3E8B91BD4B86}" type="presParOf" srcId="{2DDF328F-BE90-4E04-ACDB-7F74A56392F3}" destId="{B44D0618-CECE-49B3-AF09-4B425D4BFD54}" srcOrd="5" destOrd="0" presId="urn:microsoft.com/office/officeart/2008/layout/VerticalCurvedList"/>
    <dgm:cxn modelId="{A38542B9-492E-4468-BFC6-A5CA52A458C9}" type="presParOf" srcId="{2DDF328F-BE90-4E04-ACDB-7F74A56392F3}" destId="{24111E7D-6E59-4E12-994C-F25BBC1DE635}" srcOrd="6" destOrd="0" presId="urn:microsoft.com/office/officeart/2008/layout/VerticalCurvedList"/>
    <dgm:cxn modelId="{D5BF970D-0184-4F4D-A127-2B47C2800F3A}" type="presParOf" srcId="{24111E7D-6E59-4E12-994C-F25BBC1DE635}" destId="{0BB7E955-B7C6-4603-8755-1E95BCA559F4}" srcOrd="0" destOrd="0" presId="urn:microsoft.com/office/officeart/2008/layout/VerticalCurvedList"/>
    <dgm:cxn modelId="{F2E5A0EC-3CFD-4C62-BF3C-99924C7674DD}" type="presParOf" srcId="{2DDF328F-BE90-4E04-ACDB-7F74A56392F3}" destId="{146B867F-4B84-4E89-AE35-B7B825769880}" srcOrd="7" destOrd="0" presId="urn:microsoft.com/office/officeart/2008/layout/VerticalCurvedList"/>
    <dgm:cxn modelId="{0314EB70-07A1-4574-BE5C-09300DC1529B}" type="presParOf" srcId="{2DDF328F-BE90-4E04-ACDB-7F74A56392F3}" destId="{945D687F-25CA-43EF-8D25-C899446480AB}" srcOrd="8" destOrd="0" presId="urn:microsoft.com/office/officeart/2008/layout/VerticalCurvedList"/>
    <dgm:cxn modelId="{A5120EC8-217C-4458-BC37-FB2D9D899455}" type="presParOf" srcId="{945D687F-25CA-43EF-8D25-C899446480AB}" destId="{FA98EDD3-6DF7-44BA-A930-F694296C77D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A2ACAE-5CFF-4FEE-9848-269D8922C89F}" type="doc">
      <dgm:prSet loTypeId="urn:microsoft.com/office/officeart/2005/8/layout/process4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81F0065-F08C-4B48-AB78-B5445DA2DC43}">
      <dgm:prSet phldrT="[Text]"/>
      <dgm:spPr/>
      <dgm:t>
        <a:bodyPr/>
        <a:lstStyle/>
        <a:p>
          <a:r>
            <a:rPr lang="en-US" dirty="0"/>
            <a:t>Has your country published a template and have a process for the issuance of letter of approval (yes, no, don’t know</a:t>
          </a:r>
          <a:r>
            <a:rPr lang="en-US"/>
            <a:t>)? </a:t>
          </a:r>
          <a:endParaRPr lang="en-US" dirty="0"/>
        </a:p>
      </dgm:t>
    </dgm:pt>
    <dgm:pt modelId="{E6E66CBE-4381-4B76-AF92-B8C1699C2B04}" type="parTrans" cxnId="{E61F26B9-F2E8-46E7-AE75-76AF90345482}">
      <dgm:prSet/>
      <dgm:spPr/>
      <dgm:t>
        <a:bodyPr/>
        <a:lstStyle/>
        <a:p>
          <a:endParaRPr lang="en-US"/>
        </a:p>
      </dgm:t>
    </dgm:pt>
    <dgm:pt modelId="{40E2EDF8-6774-46F8-8630-EC69DD38B495}" type="sibTrans" cxnId="{E61F26B9-F2E8-46E7-AE75-76AF90345482}">
      <dgm:prSet/>
      <dgm:spPr/>
      <dgm:t>
        <a:bodyPr/>
        <a:lstStyle/>
        <a:p>
          <a:endParaRPr lang="en-US"/>
        </a:p>
      </dgm:t>
    </dgm:pt>
    <dgm:pt modelId="{477EDDE7-AAE7-4436-9782-8207C18ED1DB}">
      <dgm:prSet/>
      <dgm:spPr/>
      <dgm:t>
        <a:bodyPr/>
        <a:lstStyle/>
        <a:p>
          <a:r>
            <a:rPr lang="en-US" dirty="0"/>
            <a:t>In your country, which Ministries/entities will be involved in process and decision to authorize energy access programs such as the ASCENT Carbon Program? </a:t>
          </a:r>
        </a:p>
      </dgm:t>
    </dgm:pt>
    <dgm:pt modelId="{1751DDCA-29FA-4F50-9AAD-9E4C2D5CBF6D}" type="parTrans" cxnId="{98C260AD-66EE-4BC8-8F0A-F2F5AD084A63}">
      <dgm:prSet/>
      <dgm:spPr/>
      <dgm:t>
        <a:bodyPr/>
        <a:lstStyle/>
        <a:p>
          <a:endParaRPr lang="en-US"/>
        </a:p>
      </dgm:t>
    </dgm:pt>
    <dgm:pt modelId="{EA20ACCA-41B2-456A-9A08-3DBB85EE14D6}" type="sibTrans" cxnId="{98C260AD-66EE-4BC8-8F0A-F2F5AD084A63}">
      <dgm:prSet/>
      <dgm:spPr/>
      <dgm:t>
        <a:bodyPr/>
        <a:lstStyle/>
        <a:p>
          <a:endParaRPr lang="en-US"/>
        </a:p>
      </dgm:t>
    </dgm:pt>
    <dgm:pt modelId="{8F607F85-4E39-4099-B8FE-CF1453AB7F96}">
      <dgm:prSet/>
      <dgm:spPr/>
      <dgm:t>
        <a:bodyPr/>
        <a:lstStyle/>
        <a:p>
          <a:r>
            <a:rPr lang="en-US" dirty="0"/>
            <a:t>In your country, do you have a registry to accommodate the </a:t>
          </a:r>
          <a:r>
            <a:rPr lang="en-US"/>
            <a:t>authorization?</a:t>
          </a:r>
          <a:endParaRPr lang="en-US" dirty="0"/>
        </a:p>
      </dgm:t>
    </dgm:pt>
    <dgm:pt modelId="{E080383A-50A5-4D21-8484-9672CFAFDCBD}" type="parTrans" cxnId="{2E298152-88F1-4EDF-AF9F-7F30B05A8BFB}">
      <dgm:prSet/>
      <dgm:spPr/>
      <dgm:t>
        <a:bodyPr/>
        <a:lstStyle/>
        <a:p>
          <a:endParaRPr lang="en-US"/>
        </a:p>
      </dgm:t>
    </dgm:pt>
    <dgm:pt modelId="{BB6326D4-BC9C-41EB-A212-F27B107A6275}" type="sibTrans" cxnId="{2E298152-88F1-4EDF-AF9F-7F30B05A8BFB}">
      <dgm:prSet/>
      <dgm:spPr/>
      <dgm:t>
        <a:bodyPr/>
        <a:lstStyle/>
        <a:p>
          <a:endParaRPr lang="en-US"/>
        </a:p>
      </dgm:t>
    </dgm:pt>
    <dgm:pt modelId="{588CA649-E89C-435E-A78A-2905358A1608}" type="pres">
      <dgm:prSet presAssocID="{56A2ACAE-5CFF-4FEE-9848-269D8922C89F}" presName="Name0" presStyleCnt="0">
        <dgm:presLayoutVars>
          <dgm:dir/>
          <dgm:animLvl val="lvl"/>
          <dgm:resizeHandles val="exact"/>
        </dgm:presLayoutVars>
      </dgm:prSet>
      <dgm:spPr/>
    </dgm:pt>
    <dgm:pt modelId="{A8E5185E-9457-45D4-B8E1-1C5E95B85971}" type="pres">
      <dgm:prSet presAssocID="{8F607F85-4E39-4099-B8FE-CF1453AB7F96}" presName="boxAndChildren" presStyleCnt="0"/>
      <dgm:spPr/>
    </dgm:pt>
    <dgm:pt modelId="{C8B5B5AB-95A7-4B26-9BA0-608A5929F157}" type="pres">
      <dgm:prSet presAssocID="{8F607F85-4E39-4099-B8FE-CF1453AB7F96}" presName="parentTextBox" presStyleLbl="node1" presStyleIdx="0" presStyleCnt="3"/>
      <dgm:spPr/>
    </dgm:pt>
    <dgm:pt modelId="{60C0278A-3575-4C8E-8995-1085922EC0E4}" type="pres">
      <dgm:prSet presAssocID="{EA20ACCA-41B2-456A-9A08-3DBB85EE14D6}" presName="sp" presStyleCnt="0"/>
      <dgm:spPr/>
    </dgm:pt>
    <dgm:pt modelId="{FB349EAD-51FD-485A-9E5B-480B86A3D992}" type="pres">
      <dgm:prSet presAssocID="{477EDDE7-AAE7-4436-9782-8207C18ED1DB}" presName="arrowAndChildren" presStyleCnt="0"/>
      <dgm:spPr/>
    </dgm:pt>
    <dgm:pt modelId="{AD610736-3A65-4BD1-95BE-F7F0A42CCD7B}" type="pres">
      <dgm:prSet presAssocID="{477EDDE7-AAE7-4436-9782-8207C18ED1DB}" presName="parentTextArrow" presStyleLbl="node1" presStyleIdx="1" presStyleCnt="3"/>
      <dgm:spPr/>
    </dgm:pt>
    <dgm:pt modelId="{083EA90C-6AEF-44CB-AE1C-1DFE731ED086}" type="pres">
      <dgm:prSet presAssocID="{40E2EDF8-6774-46F8-8630-EC69DD38B495}" presName="sp" presStyleCnt="0"/>
      <dgm:spPr/>
    </dgm:pt>
    <dgm:pt modelId="{E0071433-68BD-4473-A003-E6518F79EEF3}" type="pres">
      <dgm:prSet presAssocID="{E81F0065-F08C-4B48-AB78-B5445DA2DC43}" presName="arrowAndChildren" presStyleCnt="0"/>
      <dgm:spPr/>
    </dgm:pt>
    <dgm:pt modelId="{24B7172C-D9FF-4D03-ADC5-40C7F05F0F16}" type="pres">
      <dgm:prSet presAssocID="{E81F0065-F08C-4B48-AB78-B5445DA2DC43}" presName="parentTextArrow" presStyleLbl="node1" presStyleIdx="2" presStyleCnt="3"/>
      <dgm:spPr/>
    </dgm:pt>
  </dgm:ptLst>
  <dgm:cxnLst>
    <dgm:cxn modelId="{468F5B35-CEBA-4008-83C8-591F1D6850C1}" type="presOf" srcId="{8F607F85-4E39-4099-B8FE-CF1453AB7F96}" destId="{C8B5B5AB-95A7-4B26-9BA0-608A5929F157}" srcOrd="0" destOrd="0" presId="urn:microsoft.com/office/officeart/2005/8/layout/process4"/>
    <dgm:cxn modelId="{2E298152-88F1-4EDF-AF9F-7F30B05A8BFB}" srcId="{56A2ACAE-5CFF-4FEE-9848-269D8922C89F}" destId="{8F607F85-4E39-4099-B8FE-CF1453AB7F96}" srcOrd="2" destOrd="0" parTransId="{E080383A-50A5-4D21-8484-9672CFAFDCBD}" sibTransId="{BB6326D4-BC9C-41EB-A212-F27B107A6275}"/>
    <dgm:cxn modelId="{DA6B455A-8D15-4A9E-AC10-131641035335}" type="presOf" srcId="{E81F0065-F08C-4B48-AB78-B5445DA2DC43}" destId="{24B7172C-D9FF-4D03-ADC5-40C7F05F0F16}" srcOrd="0" destOrd="0" presId="urn:microsoft.com/office/officeart/2005/8/layout/process4"/>
    <dgm:cxn modelId="{527CF391-E43C-48AC-8C56-F711CF0DF390}" type="presOf" srcId="{477EDDE7-AAE7-4436-9782-8207C18ED1DB}" destId="{AD610736-3A65-4BD1-95BE-F7F0A42CCD7B}" srcOrd="0" destOrd="0" presId="urn:microsoft.com/office/officeart/2005/8/layout/process4"/>
    <dgm:cxn modelId="{98C260AD-66EE-4BC8-8F0A-F2F5AD084A63}" srcId="{56A2ACAE-5CFF-4FEE-9848-269D8922C89F}" destId="{477EDDE7-AAE7-4436-9782-8207C18ED1DB}" srcOrd="1" destOrd="0" parTransId="{1751DDCA-29FA-4F50-9AAD-9E4C2D5CBF6D}" sibTransId="{EA20ACCA-41B2-456A-9A08-3DBB85EE14D6}"/>
    <dgm:cxn modelId="{E61F26B9-F2E8-46E7-AE75-76AF90345482}" srcId="{56A2ACAE-5CFF-4FEE-9848-269D8922C89F}" destId="{E81F0065-F08C-4B48-AB78-B5445DA2DC43}" srcOrd="0" destOrd="0" parTransId="{E6E66CBE-4381-4B76-AF92-B8C1699C2B04}" sibTransId="{40E2EDF8-6774-46F8-8630-EC69DD38B495}"/>
    <dgm:cxn modelId="{334F6ADD-9027-45A9-92CF-711E4FA89D4B}" type="presOf" srcId="{56A2ACAE-5CFF-4FEE-9848-269D8922C89F}" destId="{588CA649-E89C-435E-A78A-2905358A1608}" srcOrd="0" destOrd="0" presId="urn:microsoft.com/office/officeart/2005/8/layout/process4"/>
    <dgm:cxn modelId="{0ED3A017-6403-430A-A290-9C3EAC781B3B}" type="presParOf" srcId="{588CA649-E89C-435E-A78A-2905358A1608}" destId="{A8E5185E-9457-45D4-B8E1-1C5E95B85971}" srcOrd="0" destOrd="0" presId="urn:microsoft.com/office/officeart/2005/8/layout/process4"/>
    <dgm:cxn modelId="{5834D149-62B3-4004-AF94-28B0DEB0B539}" type="presParOf" srcId="{A8E5185E-9457-45D4-B8E1-1C5E95B85971}" destId="{C8B5B5AB-95A7-4B26-9BA0-608A5929F157}" srcOrd="0" destOrd="0" presId="urn:microsoft.com/office/officeart/2005/8/layout/process4"/>
    <dgm:cxn modelId="{CAFBC4A9-1A24-499B-9E90-552FAAEC90CE}" type="presParOf" srcId="{588CA649-E89C-435E-A78A-2905358A1608}" destId="{60C0278A-3575-4C8E-8995-1085922EC0E4}" srcOrd="1" destOrd="0" presId="urn:microsoft.com/office/officeart/2005/8/layout/process4"/>
    <dgm:cxn modelId="{7A65FAF9-F477-4100-93D1-B9C2A20991E0}" type="presParOf" srcId="{588CA649-E89C-435E-A78A-2905358A1608}" destId="{FB349EAD-51FD-485A-9E5B-480B86A3D992}" srcOrd="2" destOrd="0" presId="urn:microsoft.com/office/officeart/2005/8/layout/process4"/>
    <dgm:cxn modelId="{EFE9E521-8D5F-4C23-B8DC-1597345F8AC3}" type="presParOf" srcId="{FB349EAD-51FD-485A-9E5B-480B86A3D992}" destId="{AD610736-3A65-4BD1-95BE-F7F0A42CCD7B}" srcOrd="0" destOrd="0" presId="urn:microsoft.com/office/officeart/2005/8/layout/process4"/>
    <dgm:cxn modelId="{BE50FEEB-9A9C-4A6B-99C0-D90E97AEAEA0}" type="presParOf" srcId="{588CA649-E89C-435E-A78A-2905358A1608}" destId="{083EA90C-6AEF-44CB-AE1C-1DFE731ED086}" srcOrd="3" destOrd="0" presId="urn:microsoft.com/office/officeart/2005/8/layout/process4"/>
    <dgm:cxn modelId="{B526F512-8123-403A-A008-A57E1D1AE3CB}" type="presParOf" srcId="{588CA649-E89C-435E-A78A-2905358A1608}" destId="{E0071433-68BD-4473-A003-E6518F79EEF3}" srcOrd="4" destOrd="0" presId="urn:microsoft.com/office/officeart/2005/8/layout/process4"/>
    <dgm:cxn modelId="{17D130E2-3C9C-4E56-BC52-C0F4A3F6337D}" type="presParOf" srcId="{E0071433-68BD-4473-A003-E6518F79EEF3}" destId="{24B7172C-D9FF-4D03-ADC5-40C7F05F0F1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8F3D6A-67C7-458A-AF57-919A464A02FC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D206406-0EE3-4924-94A8-6B614D86E789}">
      <dgm:prSet phldrT="[Text]" custT="1"/>
      <dgm:spPr/>
      <dgm:t>
        <a:bodyPr/>
        <a:lstStyle/>
        <a:p>
          <a:r>
            <a:rPr lang="en-US" sz="2400" dirty="0"/>
            <a:t>How would you rate the probability of your country being able to authorize the ASCENT Carbon Program?  </a:t>
          </a:r>
        </a:p>
        <a:p>
          <a:r>
            <a:rPr lang="en-US" sz="2400" dirty="0"/>
            <a:t>(High-Medium-Low- don’t know) </a:t>
          </a:r>
        </a:p>
      </dgm:t>
    </dgm:pt>
    <dgm:pt modelId="{8BA2CB76-AB49-4F0F-9AF2-59AB06794AF8}" type="parTrans" cxnId="{BB83AD98-A64E-457F-98BF-32A42D227B92}">
      <dgm:prSet/>
      <dgm:spPr/>
      <dgm:t>
        <a:bodyPr/>
        <a:lstStyle/>
        <a:p>
          <a:endParaRPr lang="en-US" sz="2000"/>
        </a:p>
      </dgm:t>
    </dgm:pt>
    <dgm:pt modelId="{9B7B7910-E574-4412-A68A-2DB50FBBA061}" type="sibTrans" cxnId="{BB83AD98-A64E-457F-98BF-32A42D227B92}">
      <dgm:prSet/>
      <dgm:spPr/>
      <dgm:t>
        <a:bodyPr/>
        <a:lstStyle/>
        <a:p>
          <a:endParaRPr lang="en-US" sz="2000"/>
        </a:p>
      </dgm:t>
    </dgm:pt>
    <dgm:pt modelId="{2E76178E-E295-437A-9769-C6D7F1EEC4CC}">
      <dgm:prSet custT="1"/>
      <dgm:spPr/>
      <dgm:t>
        <a:bodyPr/>
        <a:lstStyle/>
        <a:p>
          <a:r>
            <a:rPr lang="en-US" sz="2400"/>
            <a:t>What are expected to be the key challenges in securing approval and authorization for ASCENT Carbon project? </a:t>
          </a:r>
          <a:endParaRPr lang="en-US" sz="2400" dirty="0"/>
        </a:p>
      </dgm:t>
    </dgm:pt>
    <dgm:pt modelId="{318E9806-1E6A-469C-A454-BB70F3275E21}" type="parTrans" cxnId="{B8EAF1B0-268C-4048-8950-2A7910422ECC}">
      <dgm:prSet/>
      <dgm:spPr/>
      <dgm:t>
        <a:bodyPr/>
        <a:lstStyle/>
        <a:p>
          <a:endParaRPr lang="en-US" sz="2000"/>
        </a:p>
      </dgm:t>
    </dgm:pt>
    <dgm:pt modelId="{20C61D63-BA15-4ECE-9827-4817E17634BB}" type="sibTrans" cxnId="{B8EAF1B0-268C-4048-8950-2A7910422ECC}">
      <dgm:prSet/>
      <dgm:spPr/>
      <dgm:t>
        <a:bodyPr/>
        <a:lstStyle/>
        <a:p>
          <a:endParaRPr lang="en-US" sz="2000"/>
        </a:p>
      </dgm:t>
    </dgm:pt>
    <dgm:pt modelId="{EC14407C-737A-49E2-A773-BA28503EA1BC}">
      <dgm:prSet custT="1"/>
      <dgm:spPr/>
      <dgm:t>
        <a:bodyPr/>
        <a:lstStyle/>
        <a:p>
          <a:r>
            <a:rPr lang="en-US" sz="2400"/>
            <a:t>What could we help address the challenges? </a:t>
          </a:r>
          <a:endParaRPr lang="en-US" sz="2400" dirty="0"/>
        </a:p>
      </dgm:t>
    </dgm:pt>
    <dgm:pt modelId="{DB52E657-5DB9-4CA3-90A5-F6661ED9ECBB}" type="parTrans" cxnId="{CFCA49D7-3EB8-4418-BE06-0BAC4042F797}">
      <dgm:prSet/>
      <dgm:spPr/>
      <dgm:t>
        <a:bodyPr/>
        <a:lstStyle/>
        <a:p>
          <a:endParaRPr lang="en-US" sz="2000"/>
        </a:p>
      </dgm:t>
    </dgm:pt>
    <dgm:pt modelId="{960FB1D2-2FDA-4FA6-963B-2E2869602F3F}" type="sibTrans" cxnId="{CFCA49D7-3EB8-4418-BE06-0BAC4042F797}">
      <dgm:prSet/>
      <dgm:spPr/>
      <dgm:t>
        <a:bodyPr/>
        <a:lstStyle/>
        <a:p>
          <a:endParaRPr lang="en-US" sz="2000"/>
        </a:p>
      </dgm:t>
    </dgm:pt>
    <dgm:pt modelId="{C3453C7F-A89D-4941-820F-AC3808557AAD}" type="pres">
      <dgm:prSet presAssocID="{E58F3D6A-67C7-458A-AF57-919A464A02FC}" presName="Name0" presStyleCnt="0">
        <dgm:presLayoutVars>
          <dgm:chMax val="7"/>
          <dgm:chPref val="7"/>
          <dgm:dir/>
        </dgm:presLayoutVars>
      </dgm:prSet>
      <dgm:spPr/>
    </dgm:pt>
    <dgm:pt modelId="{E47C4752-C1E4-481E-813F-5516BA695683}" type="pres">
      <dgm:prSet presAssocID="{E58F3D6A-67C7-458A-AF57-919A464A02FC}" presName="Name1" presStyleCnt="0"/>
      <dgm:spPr/>
    </dgm:pt>
    <dgm:pt modelId="{07622FF7-1151-4258-9C58-98F793E15D94}" type="pres">
      <dgm:prSet presAssocID="{E58F3D6A-67C7-458A-AF57-919A464A02FC}" presName="cycle" presStyleCnt="0"/>
      <dgm:spPr/>
    </dgm:pt>
    <dgm:pt modelId="{9BE752BD-128A-40EC-871A-627559CCB7F5}" type="pres">
      <dgm:prSet presAssocID="{E58F3D6A-67C7-458A-AF57-919A464A02FC}" presName="srcNode" presStyleLbl="node1" presStyleIdx="0" presStyleCnt="3"/>
      <dgm:spPr/>
    </dgm:pt>
    <dgm:pt modelId="{849AAD8E-10B1-4B79-BBC5-7AFA3833109E}" type="pres">
      <dgm:prSet presAssocID="{E58F3D6A-67C7-458A-AF57-919A464A02FC}" presName="conn" presStyleLbl="parChTrans1D2" presStyleIdx="0" presStyleCnt="1"/>
      <dgm:spPr/>
    </dgm:pt>
    <dgm:pt modelId="{E563B71F-1F89-4213-B4CF-5F14A558D617}" type="pres">
      <dgm:prSet presAssocID="{E58F3D6A-67C7-458A-AF57-919A464A02FC}" presName="extraNode" presStyleLbl="node1" presStyleIdx="0" presStyleCnt="3"/>
      <dgm:spPr/>
    </dgm:pt>
    <dgm:pt modelId="{DBEC5D54-868F-4700-A804-923135E9B4D1}" type="pres">
      <dgm:prSet presAssocID="{E58F3D6A-67C7-458A-AF57-919A464A02FC}" presName="dstNode" presStyleLbl="node1" presStyleIdx="0" presStyleCnt="3"/>
      <dgm:spPr/>
    </dgm:pt>
    <dgm:pt modelId="{3F79EE41-47C2-4D65-B760-51FE1AE9EBDA}" type="pres">
      <dgm:prSet presAssocID="{5D206406-0EE3-4924-94A8-6B614D86E789}" presName="text_1" presStyleLbl="node1" presStyleIdx="0" presStyleCnt="3">
        <dgm:presLayoutVars>
          <dgm:bulletEnabled val="1"/>
        </dgm:presLayoutVars>
      </dgm:prSet>
      <dgm:spPr/>
    </dgm:pt>
    <dgm:pt modelId="{570B56CE-D8A4-4C62-B873-CD4BDBC293A8}" type="pres">
      <dgm:prSet presAssocID="{5D206406-0EE3-4924-94A8-6B614D86E789}" presName="accent_1" presStyleCnt="0"/>
      <dgm:spPr/>
    </dgm:pt>
    <dgm:pt modelId="{F028A6DB-38B0-4603-9906-B7A94C3CD280}" type="pres">
      <dgm:prSet presAssocID="{5D206406-0EE3-4924-94A8-6B614D86E789}" presName="accentRepeatNode" presStyleLbl="solidFgAcc1" presStyleIdx="0" presStyleCnt="3"/>
      <dgm:spPr/>
    </dgm:pt>
    <dgm:pt modelId="{70224411-7306-400E-A24A-B35DAEE4F813}" type="pres">
      <dgm:prSet presAssocID="{2E76178E-E295-437A-9769-C6D7F1EEC4CC}" presName="text_2" presStyleLbl="node1" presStyleIdx="1" presStyleCnt="3">
        <dgm:presLayoutVars>
          <dgm:bulletEnabled val="1"/>
        </dgm:presLayoutVars>
      </dgm:prSet>
      <dgm:spPr/>
    </dgm:pt>
    <dgm:pt modelId="{D421F583-1BCE-4731-9760-FC1A65EE2800}" type="pres">
      <dgm:prSet presAssocID="{2E76178E-E295-437A-9769-C6D7F1EEC4CC}" presName="accent_2" presStyleCnt="0"/>
      <dgm:spPr/>
    </dgm:pt>
    <dgm:pt modelId="{CF4DCEE7-8242-47C8-B8F5-FDF2B23FC365}" type="pres">
      <dgm:prSet presAssocID="{2E76178E-E295-437A-9769-C6D7F1EEC4CC}" presName="accentRepeatNode" presStyleLbl="solidFgAcc1" presStyleIdx="1" presStyleCnt="3"/>
      <dgm:spPr/>
    </dgm:pt>
    <dgm:pt modelId="{EF655F48-AA36-46A5-A5C7-6569A5268850}" type="pres">
      <dgm:prSet presAssocID="{EC14407C-737A-49E2-A773-BA28503EA1BC}" presName="text_3" presStyleLbl="node1" presStyleIdx="2" presStyleCnt="3">
        <dgm:presLayoutVars>
          <dgm:bulletEnabled val="1"/>
        </dgm:presLayoutVars>
      </dgm:prSet>
      <dgm:spPr/>
    </dgm:pt>
    <dgm:pt modelId="{C9DC0D4F-F290-4B8C-A9F8-F5BB95C181E9}" type="pres">
      <dgm:prSet presAssocID="{EC14407C-737A-49E2-A773-BA28503EA1BC}" presName="accent_3" presStyleCnt="0"/>
      <dgm:spPr/>
    </dgm:pt>
    <dgm:pt modelId="{BCED6245-698F-4959-A4A6-C6495D24E336}" type="pres">
      <dgm:prSet presAssocID="{EC14407C-737A-49E2-A773-BA28503EA1BC}" presName="accentRepeatNode" presStyleLbl="solidFgAcc1" presStyleIdx="2" presStyleCnt="3"/>
      <dgm:spPr/>
    </dgm:pt>
  </dgm:ptLst>
  <dgm:cxnLst>
    <dgm:cxn modelId="{5C1B8806-2861-43C5-8F02-FC3657C2EE7E}" type="presOf" srcId="{5D206406-0EE3-4924-94A8-6B614D86E789}" destId="{3F79EE41-47C2-4D65-B760-51FE1AE9EBDA}" srcOrd="0" destOrd="0" presId="urn:microsoft.com/office/officeart/2008/layout/VerticalCurvedList"/>
    <dgm:cxn modelId="{7AA82D0F-AC9E-45BC-BB6D-F766465836FF}" type="presOf" srcId="{EC14407C-737A-49E2-A773-BA28503EA1BC}" destId="{EF655F48-AA36-46A5-A5C7-6569A5268850}" srcOrd="0" destOrd="0" presId="urn:microsoft.com/office/officeart/2008/layout/VerticalCurvedList"/>
    <dgm:cxn modelId="{73DF6410-4976-42CA-B24E-FD51E0BCE43D}" type="presOf" srcId="{2E76178E-E295-437A-9769-C6D7F1EEC4CC}" destId="{70224411-7306-400E-A24A-B35DAEE4F813}" srcOrd="0" destOrd="0" presId="urn:microsoft.com/office/officeart/2008/layout/VerticalCurvedList"/>
    <dgm:cxn modelId="{64BFFE74-CD84-4EAD-84F7-05BC36E2BF3D}" type="presOf" srcId="{E58F3D6A-67C7-458A-AF57-919A464A02FC}" destId="{C3453C7F-A89D-4941-820F-AC3808557AAD}" srcOrd="0" destOrd="0" presId="urn:microsoft.com/office/officeart/2008/layout/VerticalCurvedList"/>
    <dgm:cxn modelId="{BB83AD98-A64E-457F-98BF-32A42D227B92}" srcId="{E58F3D6A-67C7-458A-AF57-919A464A02FC}" destId="{5D206406-0EE3-4924-94A8-6B614D86E789}" srcOrd="0" destOrd="0" parTransId="{8BA2CB76-AB49-4F0F-9AF2-59AB06794AF8}" sibTransId="{9B7B7910-E574-4412-A68A-2DB50FBBA061}"/>
    <dgm:cxn modelId="{B8EAF1B0-268C-4048-8950-2A7910422ECC}" srcId="{E58F3D6A-67C7-458A-AF57-919A464A02FC}" destId="{2E76178E-E295-437A-9769-C6D7F1EEC4CC}" srcOrd="1" destOrd="0" parTransId="{318E9806-1E6A-469C-A454-BB70F3275E21}" sibTransId="{20C61D63-BA15-4ECE-9827-4817E17634BB}"/>
    <dgm:cxn modelId="{CFCA49D7-3EB8-4418-BE06-0BAC4042F797}" srcId="{E58F3D6A-67C7-458A-AF57-919A464A02FC}" destId="{EC14407C-737A-49E2-A773-BA28503EA1BC}" srcOrd="2" destOrd="0" parTransId="{DB52E657-5DB9-4CA3-90A5-F6661ED9ECBB}" sibTransId="{960FB1D2-2FDA-4FA6-963B-2E2869602F3F}"/>
    <dgm:cxn modelId="{1D60A9D8-4C52-465E-81D3-8B44711D1F93}" type="presOf" srcId="{9B7B7910-E574-4412-A68A-2DB50FBBA061}" destId="{849AAD8E-10B1-4B79-BBC5-7AFA3833109E}" srcOrd="0" destOrd="0" presId="urn:microsoft.com/office/officeart/2008/layout/VerticalCurvedList"/>
    <dgm:cxn modelId="{EDA9C2BB-E168-4CA0-B409-38F8654A44DE}" type="presParOf" srcId="{C3453C7F-A89D-4941-820F-AC3808557AAD}" destId="{E47C4752-C1E4-481E-813F-5516BA695683}" srcOrd="0" destOrd="0" presId="urn:microsoft.com/office/officeart/2008/layout/VerticalCurvedList"/>
    <dgm:cxn modelId="{A0D5B2E4-94E6-40A4-B72E-FB939F4A0E5B}" type="presParOf" srcId="{E47C4752-C1E4-481E-813F-5516BA695683}" destId="{07622FF7-1151-4258-9C58-98F793E15D94}" srcOrd="0" destOrd="0" presId="urn:microsoft.com/office/officeart/2008/layout/VerticalCurvedList"/>
    <dgm:cxn modelId="{1AA8FA9E-E6F8-4013-9111-73FAA97FD224}" type="presParOf" srcId="{07622FF7-1151-4258-9C58-98F793E15D94}" destId="{9BE752BD-128A-40EC-871A-627559CCB7F5}" srcOrd="0" destOrd="0" presId="urn:microsoft.com/office/officeart/2008/layout/VerticalCurvedList"/>
    <dgm:cxn modelId="{09DAAB08-B8C6-4049-82B1-8AD9CBAEE409}" type="presParOf" srcId="{07622FF7-1151-4258-9C58-98F793E15D94}" destId="{849AAD8E-10B1-4B79-BBC5-7AFA3833109E}" srcOrd="1" destOrd="0" presId="urn:microsoft.com/office/officeart/2008/layout/VerticalCurvedList"/>
    <dgm:cxn modelId="{BAC6EB15-44D8-49C0-8872-8F883211514A}" type="presParOf" srcId="{07622FF7-1151-4258-9C58-98F793E15D94}" destId="{E563B71F-1F89-4213-B4CF-5F14A558D617}" srcOrd="2" destOrd="0" presId="urn:microsoft.com/office/officeart/2008/layout/VerticalCurvedList"/>
    <dgm:cxn modelId="{BA54D949-7886-4D19-8E34-E29D0286B7B0}" type="presParOf" srcId="{07622FF7-1151-4258-9C58-98F793E15D94}" destId="{DBEC5D54-868F-4700-A804-923135E9B4D1}" srcOrd="3" destOrd="0" presId="urn:microsoft.com/office/officeart/2008/layout/VerticalCurvedList"/>
    <dgm:cxn modelId="{9D7B5003-C687-4551-8F23-D689C0B35193}" type="presParOf" srcId="{E47C4752-C1E4-481E-813F-5516BA695683}" destId="{3F79EE41-47C2-4D65-B760-51FE1AE9EBDA}" srcOrd="1" destOrd="0" presId="urn:microsoft.com/office/officeart/2008/layout/VerticalCurvedList"/>
    <dgm:cxn modelId="{A183C3CD-F0D8-43D9-9954-FC7942F8C195}" type="presParOf" srcId="{E47C4752-C1E4-481E-813F-5516BA695683}" destId="{570B56CE-D8A4-4C62-B873-CD4BDBC293A8}" srcOrd="2" destOrd="0" presId="urn:microsoft.com/office/officeart/2008/layout/VerticalCurvedList"/>
    <dgm:cxn modelId="{7726363E-CB4D-41B9-98E1-680DE054F6B3}" type="presParOf" srcId="{570B56CE-D8A4-4C62-B873-CD4BDBC293A8}" destId="{F028A6DB-38B0-4603-9906-B7A94C3CD280}" srcOrd="0" destOrd="0" presId="urn:microsoft.com/office/officeart/2008/layout/VerticalCurvedList"/>
    <dgm:cxn modelId="{A6CFB9BE-CBEC-48D9-9BE9-52F400A485E1}" type="presParOf" srcId="{E47C4752-C1E4-481E-813F-5516BA695683}" destId="{70224411-7306-400E-A24A-B35DAEE4F813}" srcOrd="3" destOrd="0" presId="urn:microsoft.com/office/officeart/2008/layout/VerticalCurvedList"/>
    <dgm:cxn modelId="{8C2AF204-AA9D-4BA1-80E4-3BAF6C3D010D}" type="presParOf" srcId="{E47C4752-C1E4-481E-813F-5516BA695683}" destId="{D421F583-1BCE-4731-9760-FC1A65EE2800}" srcOrd="4" destOrd="0" presId="urn:microsoft.com/office/officeart/2008/layout/VerticalCurvedList"/>
    <dgm:cxn modelId="{79FD84CE-E69A-4DE0-95D2-934014DA3F20}" type="presParOf" srcId="{D421F583-1BCE-4731-9760-FC1A65EE2800}" destId="{CF4DCEE7-8242-47C8-B8F5-FDF2B23FC365}" srcOrd="0" destOrd="0" presId="urn:microsoft.com/office/officeart/2008/layout/VerticalCurvedList"/>
    <dgm:cxn modelId="{383FC32E-1A83-4126-B4D9-2CD912669DCD}" type="presParOf" srcId="{E47C4752-C1E4-481E-813F-5516BA695683}" destId="{EF655F48-AA36-46A5-A5C7-6569A5268850}" srcOrd="5" destOrd="0" presId="urn:microsoft.com/office/officeart/2008/layout/VerticalCurvedList"/>
    <dgm:cxn modelId="{44C4889F-D24C-4A47-924E-B3CA2785C751}" type="presParOf" srcId="{E47C4752-C1E4-481E-813F-5516BA695683}" destId="{C9DC0D4F-F290-4B8C-A9F8-F5BB95C181E9}" srcOrd="6" destOrd="0" presId="urn:microsoft.com/office/officeart/2008/layout/VerticalCurvedList"/>
    <dgm:cxn modelId="{70861A39-1007-4485-9E4D-2844F5C6C921}" type="presParOf" srcId="{C9DC0D4F-F290-4B8C-A9F8-F5BB95C181E9}" destId="{BCED6245-698F-4959-A4A6-C6495D24E33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5BFC7-471B-424A-9848-85636B0A623B}">
      <dsp:nvSpPr>
        <dsp:cNvPr id="0" name=""/>
        <dsp:cNvSpPr/>
      </dsp:nvSpPr>
      <dsp:spPr>
        <a:xfrm>
          <a:off x="-5042108" y="-772481"/>
          <a:ext cx="6004737" cy="6004737"/>
        </a:xfrm>
        <a:prstGeom prst="blockArc">
          <a:avLst>
            <a:gd name="adj1" fmla="val 18900000"/>
            <a:gd name="adj2" fmla="val 2700000"/>
            <a:gd name="adj3" fmla="val 360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690C3C-B89C-48FD-AF34-56C4579E6FFD}">
      <dsp:nvSpPr>
        <dsp:cNvPr id="0" name=""/>
        <dsp:cNvSpPr/>
      </dsp:nvSpPr>
      <dsp:spPr>
        <a:xfrm>
          <a:off x="504062" y="342867"/>
          <a:ext cx="8698398" cy="68609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458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400" kern="1200" dirty="0">
              <a:latin typeface="Avenir Next LT Pro" panose="020B0504020202020204" pitchFamily="34" charset="0"/>
            </a:rPr>
            <a:t>Whether it is inside / outside NDC as well as conditional and unconditional NDC </a:t>
          </a:r>
          <a:endParaRPr lang="en-US" sz="2400" kern="1200" dirty="0"/>
        </a:p>
      </dsp:txBody>
      <dsp:txXfrm>
        <a:off x="504062" y="342867"/>
        <a:ext cx="8698398" cy="686091"/>
      </dsp:txXfrm>
    </dsp:sp>
    <dsp:sp modelId="{6604A64D-7E23-4174-94E6-EF861E5CD5B8}">
      <dsp:nvSpPr>
        <dsp:cNvPr id="0" name=""/>
        <dsp:cNvSpPr/>
      </dsp:nvSpPr>
      <dsp:spPr>
        <a:xfrm>
          <a:off x="76352" y="275364"/>
          <a:ext cx="857614" cy="8576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8007AF3-C2E9-48E4-A748-F518FA40A7C0}">
      <dsp:nvSpPr>
        <dsp:cNvPr id="0" name=""/>
        <dsp:cNvSpPr/>
      </dsp:nvSpPr>
      <dsp:spPr>
        <a:xfrm>
          <a:off x="897414" y="1372183"/>
          <a:ext cx="8305046" cy="686091"/>
        </a:xfrm>
        <a:prstGeom prst="rect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458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venir Next LT Pro" panose="020B0504020202020204" pitchFamily="34" charset="0"/>
            </a:rPr>
            <a:t>Cost of mitigation </a:t>
          </a:r>
        </a:p>
      </dsp:txBody>
      <dsp:txXfrm>
        <a:off x="897414" y="1372183"/>
        <a:ext cx="8305046" cy="686091"/>
      </dsp:txXfrm>
    </dsp:sp>
    <dsp:sp modelId="{B7D51A60-B2E2-40CC-B80E-002224EC0665}">
      <dsp:nvSpPr>
        <dsp:cNvPr id="0" name=""/>
        <dsp:cNvSpPr/>
      </dsp:nvSpPr>
      <dsp:spPr>
        <a:xfrm>
          <a:off x="468606" y="1286422"/>
          <a:ext cx="857614" cy="8576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44D0618-CECE-49B3-AF09-4B425D4BFD54}">
      <dsp:nvSpPr>
        <dsp:cNvPr id="0" name=""/>
        <dsp:cNvSpPr/>
      </dsp:nvSpPr>
      <dsp:spPr>
        <a:xfrm>
          <a:off x="897414" y="2401499"/>
          <a:ext cx="8305046" cy="686091"/>
        </a:xfrm>
        <a:prstGeom prst="rect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458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Avenir Next LT Pro" panose="020B0504020202020204" pitchFamily="34" charset="0"/>
            </a:rPr>
            <a:t>Underlying technology </a:t>
          </a:r>
          <a:endParaRPr lang="en-US" sz="2400" kern="1200" dirty="0">
            <a:latin typeface="Avenir Next LT Pro" panose="020B0504020202020204" pitchFamily="34" charset="0"/>
          </a:endParaRPr>
        </a:p>
      </dsp:txBody>
      <dsp:txXfrm>
        <a:off x="897414" y="2401499"/>
        <a:ext cx="8305046" cy="686091"/>
      </dsp:txXfrm>
    </dsp:sp>
    <dsp:sp modelId="{0BB7E955-B7C6-4603-8755-1E95BCA559F4}">
      <dsp:nvSpPr>
        <dsp:cNvPr id="0" name=""/>
        <dsp:cNvSpPr/>
      </dsp:nvSpPr>
      <dsp:spPr>
        <a:xfrm>
          <a:off x="468606" y="2315738"/>
          <a:ext cx="857614" cy="8576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46B867F-4B84-4E89-AE35-B7B825769880}">
      <dsp:nvSpPr>
        <dsp:cNvPr id="0" name=""/>
        <dsp:cNvSpPr/>
      </dsp:nvSpPr>
      <dsp:spPr>
        <a:xfrm>
          <a:off x="504062" y="3430815"/>
          <a:ext cx="8698398" cy="686091"/>
        </a:xfrm>
        <a:prstGeom prst="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44585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Avenir Next LT Pro" panose="020B0504020202020204" pitchFamily="34" charset="0"/>
            </a:rPr>
            <a:t>Potential sustainable development benefits</a:t>
          </a:r>
          <a:endParaRPr lang="en-US" sz="2400" kern="1200" dirty="0">
            <a:latin typeface="Avenir Next LT Pro" panose="020B0504020202020204" pitchFamily="34" charset="0"/>
          </a:endParaRPr>
        </a:p>
      </dsp:txBody>
      <dsp:txXfrm>
        <a:off x="504062" y="3430815"/>
        <a:ext cx="8698398" cy="686091"/>
      </dsp:txXfrm>
    </dsp:sp>
    <dsp:sp modelId="{FA98EDD3-6DF7-44BA-A930-F694296C77DD}">
      <dsp:nvSpPr>
        <dsp:cNvPr id="0" name=""/>
        <dsp:cNvSpPr/>
      </dsp:nvSpPr>
      <dsp:spPr>
        <a:xfrm>
          <a:off x="75254" y="3345054"/>
          <a:ext cx="857614" cy="8576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5B5AB-95A7-4B26-9BA0-608A5929F157}">
      <dsp:nvSpPr>
        <dsp:cNvPr id="0" name=""/>
        <dsp:cNvSpPr/>
      </dsp:nvSpPr>
      <dsp:spPr>
        <a:xfrm>
          <a:off x="0" y="3236989"/>
          <a:ext cx="9745494" cy="106245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 your country, do you have a registry to accommodate the </a:t>
          </a:r>
          <a:r>
            <a:rPr lang="en-US" sz="2200" kern="1200"/>
            <a:t>authorization?</a:t>
          </a:r>
          <a:endParaRPr lang="en-US" sz="2200" kern="1200" dirty="0"/>
        </a:p>
      </dsp:txBody>
      <dsp:txXfrm>
        <a:off x="0" y="3236989"/>
        <a:ext cx="9745494" cy="1062452"/>
      </dsp:txXfrm>
    </dsp:sp>
    <dsp:sp modelId="{AD610736-3A65-4BD1-95BE-F7F0A42CCD7B}">
      <dsp:nvSpPr>
        <dsp:cNvPr id="0" name=""/>
        <dsp:cNvSpPr/>
      </dsp:nvSpPr>
      <dsp:spPr>
        <a:xfrm rot="10800000">
          <a:off x="0" y="1618874"/>
          <a:ext cx="9745494" cy="1634051"/>
        </a:xfrm>
        <a:prstGeom prst="upArrowCallou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 your country, which Ministries/entities will be involved in process and decision to authorize energy access programs such as the ASCENT Carbon Program? </a:t>
          </a:r>
        </a:p>
      </dsp:txBody>
      <dsp:txXfrm rot="10800000">
        <a:off x="0" y="1618874"/>
        <a:ext cx="9745494" cy="1061757"/>
      </dsp:txXfrm>
    </dsp:sp>
    <dsp:sp modelId="{24B7172C-D9FF-4D03-ADC5-40C7F05F0F16}">
      <dsp:nvSpPr>
        <dsp:cNvPr id="0" name=""/>
        <dsp:cNvSpPr/>
      </dsp:nvSpPr>
      <dsp:spPr>
        <a:xfrm rot="10800000">
          <a:off x="0" y="760"/>
          <a:ext cx="9745494" cy="1634051"/>
        </a:xfrm>
        <a:prstGeom prst="upArrowCallou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Has your country published a template and have a process for the issuance of letter of approval (yes, no, don’t know</a:t>
          </a:r>
          <a:r>
            <a:rPr lang="en-US" sz="2200" kern="1200"/>
            <a:t>)? </a:t>
          </a:r>
          <a:endParaRPr lang="en-US" sz="2200" kern="1200" dirty="0"/>
        </a:p>
      </dsp:txBody>
      <dsp:txXfrm rot="10800000">
        <a:off x="0" y="760"/>
        <a:ext cx="9745494" cy="10617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AAD8E-10B1-4B79-BBC5-7AFA3833109E}">
      <dsp:nvSpPr>
        <dsp:cNvPr id="0" name=""/>
        <dsp:cNvSpPr/>
      </dsp:nvSpPr>
      <dsp:spPr>
        <a:xfrm>
          <a:off x="-6201673" y="-949060"/>
          <a:ext cx="7384521" cy="7384521"/>
        </a:xfrm>
        <a:prstGeom prst="blockArc">
          <a:avLst>
            <a:gd name="adj1" fmla="val 18900000"/>
            <a:gd name="adj2" fmla="val 2700000"/>
            <a:gd name="adj3" fmla="val 293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79EE41-47C2-4D65-B760-51FE1AE9EBDA}">
      <dsp:nvSpPr>
        <dsp:cNvPr id="0" name=""/>
        <dsp:cNvSpPr/>
      </dsp:nvSpPr>
      <dsp:spPr>
        <a:xfrm>
          <a:off x="761512" y="548640"/>
          <a:ext cx="9094244" cy="10972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096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How would you rate the probability of your country being able to authorize the ASCENT Carbon Program?  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(High-Medium-Low- don’t know) </a:t>
          </a:r>
        </a:p>
      </dsp:txBody>
      <dsp:txXfrm>
        <a:off x="761512" y="548640"/>
        <a:ext cx="9094244" cy="1097280"/>
      </dsp:txXfrm>
    </dsp:sp>
    <dsp:sp modelId="{F028A6DB-38B0-4603-9906-B7A94C3CD280}">
      <dsp:nvSpPr>
        <dsp:cNvPr id="0" name=""/>
        <dsp:cNvSpPr/>
      </dsp:nvSpPr>
      <dsp:spPr>
        <a:xfrm>
          <a:off x="75712" y="411480"/>
          <a:ext cx="1371600" cy="137160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0224411-7306-400E-A24A-B35DAEE4F813}">
      <dsp:nvSpPr>
        <dsp:cNvPr id="0" name=""/>
        <dsp:cNvSpPr/>
      </dsp:nvSpPr>
      <dsp:spPr>
        <a:xfrm>
          <a:off x="1160373" y="2194560"/>
          <a:ext cx="8695383" cy="1097280"/>
        </a:xfrm>
        <a:prstGeom prst="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096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are expected to be the key challenges in securing approval and authorization for ASCENT Carbon project? </a:t>
          </a:r>
          <a:endParaRPr lang="en-US" sz="2400" kern="1200" dirty="0"/>
        </a:p>
      </dsp:txBody>
      <dsp:txXfrm>
        <a:off x="1160373" y="2194560"/>
        <a:ext cx="8695383" cy="1097280"/>
      </dsp:txXfrm>
    </dsp:sp>
    <dsp:sp modelId="{CF4DCEE7-8242-47C8-B8F5-FDF2B23FC365}">
      <dsp:nvSpPr>
        <dsp:cNvPr id="0" name=""/>
        <dsp:cNvSpPr/>
      </dsp:nvSpPr>
      <dsp:spPr>
        <a:xfrm>
          <a:off x="474573" y="2057400"/>
          <a:ext cx="1371600" cy="137160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F655F48-AA36-46A5-A5C7-6569A5268850}">
      <dsp:nvSpPr>
        <dsp:cNvPr id="0" name=""/>
        <dsp:cNvSpPr/>
      </dsp:nvSpPr>
      <dsp:spPr>
        <a:xfrm>
          <a:off x="761512" y="3840480"/>
          <a:ext cx="9094244" cy="1097280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096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could we help address the challenges? </a:t>
          </a:r>
          <a:endParaRPr lang="en-US" sz="2400" kern="1200" dirty="0"/>
        </a:p>
      </dsp:txBody>
      <dsp:txXfrm>
        <a:off x="761512" y="3840480"/>
        <a:ext cx="9094244" cy="1097280"/>
      </dsp:txXfrm>
    </dsp:sp>
    <dsp:sp modelId="{BCED6245-698F-4959-A4A6-C6495D24E336}">
      <dsp:nvSpPr>
        <dsp:cNvPr id="0" name=""/>
        <dsp:cNvSpPr/>
      </dsp:nvSpPr>
      <dsp:spPr>
        <a:xfrm>
          <a:off x="75712" y="3703320"/>
          <a:ext cx="1371600" cy="137160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1C109-F706-4128-8923-D21EDE0BEB99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36131-C392-444B-A885-D640DD12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3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9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4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830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743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60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692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9162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829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72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15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36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8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D3D0-6E12-4761-B08C-5FBCCE90C421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267E45-7599-4427-A0F6-C2725C2E6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436" y="1436617"/>
            <a:ext cx="9737283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5E8E8E"/>
              </a:buClr>
              <a:buNone/>
              <a:defRPr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>
              <a:buClr>
                <a:srgbClr val="5E8E8E"/>
              </a:buClr>
              <a:defRPr>
                <a:latin typeface="Arial Nova Light" panose="020B0304020202020204" pitchFamily="34" charset="0"/>
              </a:defRPr>
            </a:lvl2pPr>
            <a:lvl3pPr>
              <a:buClr>
                <a:srgbClr val="5E8E8E"/>
              </a:buClr>
              <a:defRPr>
                <a:latin typeface="Arial Nova Light" panose="020B0304020202020204" pitchFamily="34" charset="0"/>
              </a:defRPr>
            </a:lvl3pPr>
            <a:lvl4pPr>
              <a:buClr>
                <a:srgbClr val="5E8E8E"/>
              </a:buClr>
              <a:defRPr>
                <a:latin typeface="Arial Nova Light" panose="020B0304020202020204" pitchFamily="34" charset="0"/>
              </a:defRPr>
            </a:lvl4pPr>
            <a:lvl5pPr>
              <a:buClr>
                <a:srgbClr val="5E8E8E"/>
              </a:buClr>
              <a:defRPr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5C1B2A-3EB6-4AD7-B358-1348D6E92DB8}"/>
              </a:ext>
            </a:extLst>
          </p:cNvPr>
          <p:cNvSpPr/>
          <p:nvPr userDrawn="1"/>
        </p:nvSpPr>
        <p:spPr>
          <a:xfrm>
            <a:off x="8415693" y="6478199"/>
            <a:ext cx="565236" cy="192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7483C26-6B55-436C-BC70-BBD6EAE191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93436" y="6477610"/>
            <a:ext cx="9737283" cy="192268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US" sz="900" dirty="0" smtClean="0">
                <a:latin typeface="Arial Nova Light" panose="020B0304020202020204" pitchFamily="34" charset="0"/>
              </a:defRPr>
            </a:lvl1pPr>
            <a:lvl2pPr>
              <a:defRPr lang="en-US" dirty="0" smtClean="0">
                <a:latin typeface="Arial Nova Light" panose="020B0304020202020204" pitchFamily="34" charset="0"/>
              </a:defRPr>
            </a:lvl2pPr>
            <a:lvl3pPr>
              <a:defRPr lang="en-US" dirty="0" smtClean="0">
                <a:latin typeface="Arial Nova Light" panose="020B0304020202020204" pitchFamily="34" charset="0"/>
              </a:defRPr>
            </a:lvl3pPr>
            <a:lvl4pPr>
              <a:defRPr lang="en-US" dirty="0" smtClean="0">
                <a:latin typeface="Arial Nova Light" panose="020B0304020202020204" pitchFamily="34" charset="0"/>
              </a:defRPr>
            </a:lvl4pPr>
            <a:lvl5pPr>
              <a:defRPr lang="nb-NO" dirty="0">
                <a:latin typeface="Arial Nova Light" panose="020B0304020202020204" pitchFamily="34" charset="0"/>
              </a:defRPr>
            </a:lvl5pPr>
          </a:lstStyle>
          <a:p>
            <a:pPr lvl="0">
              <a:buClr>
                <a:srgbClr val="5E8E8E"/>
              </a:buClr>
            </a:pPr>
            <a:r>
              <a:rPr lang="en-US"/>
              <a:t>References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68B6530-FF71-4608-BEE8-CC4836A5D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78" y="270233"/>
            <a:ext cx="8291684" cy="430887"/>
          </a:xfrm>
          <a:prstGeom prst="rect">
            <a:avLst/>
          </a:prstGeom>
        </p:spPr>
        <p:txBody>
          <a:bodyPr lIns="36000" anchor="t"/>
          <a:lstStyle>
            <a:lvl1pPr>
              <a:defRPr>
                <a:solidFill>
                  <a:srgbClr val="5E8E8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A64B392-64EC-49AE-9AA4-96C432083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6078" y="760452"/>
            <a:ext cx="8291684" cy="430213"/>
          </a:xfrm>
          <a:prstGeom prst="rect">
            <a:avLst/>
          </a:prstGeom>
        </p:spPr>
        <p:txBody>
          <a:bodyPr lIns="36000" anchor="ctr"/>
          <a:lstStyle>
            <a:lvl1pPr>
              <a:buNone/>
              <a:defRPr lang="en-US" sz="2000" kern="1200" dirty="0" smtClean="0">
                <a:solidFill>
                  <a:srgbClr val="5E8E8E"/>
                </a:solidFill>
                <a:latin typeface="Arial Nova Light" panose="020B03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4702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8D868-3DB8-499C-BCFA-2E2815E3C614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190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5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30.tiff"/><Relationship Id="rId7" Type="http://schemas.openxmlformats.org/officeDocument/2006/relationships/image" Target="../media/image34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8FA8AF7-64A7-59DC-0C06-B8E25894543A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EB88465-1349-F947-D60C-BE0E8980D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37" y="1931164"/>
            <a:ext cx="6642847" cy="2995672"/>
          </a:xfrm>
          <a:prstGeom prst="rect">
            <a:avLst/>
          </a:prstGeom>
        </p:spPr>
      </p:pic>
      <p:sp>
        <p:nvSpPr>
          <p:cNvPr id="44" name="Off-page Connector 43">
            <a:extLst>
              <a:ext uri="{FF2B5EF4-FFF2-40B4-BE49-F238E27FC236}">
                <a16:creationId xmlns:a16="http://schemas.microsoft.com/office/drawing/2014/main" id="{7A6D5F81-4297-B9DD-58E5-4AE89B8AE08B}"/>
              </a:ext>
            </a:extLst>
          </p:cNvPr>
          <p:cNvSpPr/>
          <p:nvPr/>
        </p:nvSpPr>
        <p:spPr>
          <a:xfrm rot="19781445">
            <a:off x="7147396" y="-1384985"/>
            <a:ext cx="3877234" cy="5843899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ff-page Connector 44">
            <a:extLst>
              <a:ext uri="{FF2B5EF4-FFF2-40B4-BE49-F238E27FC236}">
                <a16:creationId xmlns:a16="http://schemas.microsoft.com/office/drawing/2014/main" id="{323F0DC5-CA93-9F4F-4BC3-54669A8DDECA}"/>
              </a:ext>
            </a:extLst>
          </p:cNvPr>
          <p:cNvSpPr/>
          <p:nvPr/>
        </p:nvSpPr>
        <p:spPr>
          <a:xfrm rot="12159772">
            <a:off x="7637702" y="889307"/>
            <a:ext cx="4092443" cy="7229663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DCBE494F-E85E-DB71-79D5-529FC3998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2082746B-BB9F-9E70-5D9D-10B4000A91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82" y="471759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CBB96217-4883-886F-FCFC-D4B48C21FB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FC5A7B-E03E-9AC0-CF57-1012D2CDED0C}"/>
              </a:ext>
            </a:extLst>
          </p:cNvPr>
          <p:cNvSpPr txBox="1"/>
          <p:nvPr/>
        </p:nvSpPr>
        <p:spPr>
          <a:xfrm>
            <a:off x="8134867" y="1535383"/>
            <a:ext cx="36716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Day 2</a:t>
            </a:r>
          </a:p>
          <a:p>
            <a:endParaRPr lang="en-US" sz="4800" dirty="0"/>
          </a:p>
          <a:p>
            <a:r>
              <a:rPr lang="en-US" sz="4800" dirty="0"/>
              <a:t>Session E.4</a:t>
            </a:r>
          </a:p>
          <a:p>
            <a:endParaRPr lang="en-US" sz="4800" dirty="0"/>
          </a:p>
          <a:p>
            <a:r>
              <a:rPr lang="en-US" sz="4800" i="1" dirty="0">
                <a:solidFill>
                  <a:schemeClr val="accent5">
                    <a:lumMod val="50000"/>
                  </a:schemeClr>
                </a:solidFill>
              </a:rPr>
              <a:t>Authorization</a:t>
            </a:r>
          </a:p>
        </p:txBody>
      </p:sp>
    </p:spTree>
    <p:extLst>
      <p:ext uri="{BB962C8B-B14F-4D97-AF65-F5344CB8AC3E}">
        <p14:creationId xmlns:p14="http://schemas.microsoft.com/office/powerpoint/2010/main" val="13507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82DF0-7B96-D809-8B4B-4C7DA9863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253B-7545-168D-D352-AC0D970B2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960" y="227037"/>
            <a:ext cx="4903839" cy="1325563"/>
          </a:xfrm>
        </p:spPr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Session Outline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58BB7-0B25-3060-D8AA-4A7640091A12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2D52E6-BE36-80A6-A990-AEC04EFD8A21}"/>
              </a:ext>
            </a:extLst>
          </p:cNvPr>
          <p:cNvSpPr/>
          <p:nvPr/>
        </p:nvSpPr>
        <p:spPr>
          <a:xfrm>
            <a:off x="11241741" y="6169259"/>
            <a:ext cx="71269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508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6535FD4-5529-CB4F-9F09-0E3FC5E51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8142" y="1825625"/>
            <a:ext cx="4985657" cy="4351338"/>
          </a:xfrm>
        </p:spPr>
        <p:txBody>
          <a:bodyPr/>
          <a:lstStyle/>
          <a:p>
            <a:r>
              <a:rPr lang="en-US" dirty="0"/>
              <a:t>What’s authorization?</a:t>
            </a:r>
          </a:p>
          <a:p>
            <a:r>
              <a:rPr lang="en-US" dirty="0"/>
              <a:t>Why a country may want to issue authorization?</a:t>
            </a:r>
          </a:p>
          <a:p>
            <a:r>
              <a:rPr lang="en-US" dirty="0"/>
              <a:t>How to decide on authorization?</a:t>
            </a:r>
          </a:p>
          <a:p>
            <a:r>
              <a:rPr lang="en-US" dirty="0"/>
              <a:t>How to process authorization?</a:t>
            </a:r>
          </a:p>
        </p:txBody>
      </p:sp>
      <p:pic>
        <p:nvPicPr>
          <p:cNvPr id="14" name="Picture 1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AF67328-54C5-B390-3985-BEBB4A552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4" name="Picture 3" descr="Sealed paper scrolls">
            <a:extLst>
              <a:ext uri="{FF2B5EF4-FFF2-40B4-BE49-F238E27FC236}">
                <a16:creationId xmlns:a16="http://schemas.microsoft.com/office/drawing/2014/main" id="{C1DDC7A9-A28A-6CE1-4807-4DD26F663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20" y="1552600"/>
            <a:ext cx="5706045" cy="380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02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2A616-9F7C-CCDC-39FB-C86C15042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509485-4633-BE97-8A7B-75BE62534DD4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9F6EFD-1132-D8C8-F49E-D5348CA35736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F780076-5C0C-245F-5DFD-BDAB3D57C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B762EF-6700-DD8B-510C-37AA0655CCD3}"/>
              </a:ext>
            </a:extLst>
          </p:cNvPr>
          <p:cNvSpPr/>
          <p:nvPr/>
        </p:nvSpPr>
        <p:spPr>
          <a:xfrm rot="19792674">
            <a:off x="3113315" y="1872343"/>
            <a:ext cx="3516085" cy="173082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Authorization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CD4D3C-5146-444F-E085-D9DC1A3876B7}"/>
              </a:ext>
            </a:extLst>
          </p:cNvPr>
          <p:cNvSpPr/>
          <p:nvPr/>
        </p:nvSpPr>
        <p:spPr>
          <a:xfrm rot="1269002">
            <a:off x="5878285" y="2061714"/>
            <a:ext cx="3516085" cy="173082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Corresponding Adjustment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E74D06-A4EC-202E-980A-ACE8A25F00FA}"/>
              </a:ext>
            </a:extLst>
          </p:cNvPr>
          <p:cNvSpPr/>
          <p:nvPr/>
        </p:nvSpPr>
        <p:spPr>
          <a:xfrm rot="20942035">
            <a:off x="4337958" y="2926839"/>
            <a:ext cx="3516085" cy="173082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Nationally Determined Contribution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D9A960-D29C-030B-E4AD-035E72C97D7F}"/>
              </a:ext>
            </a:extLst>
          </p:cNvPr>
          <p:cNvSpPr/>
          <p:nvPr/>
        </p:nvSpPr>
        <p:spPr>
          <a:xfrm rot="20942035">
            <a:off x="2080278" y="2257701"/>
            <a:ext cx="3724250" cy="250635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Internationally Transferred Mitigation Outcomes</a:t>
            </a:r>
          </a:p>
        </p:txBody>
      </p:sp>
    </p:spTree>
    <p:extLst>
      <p:ext uri="{BB962C8B-B14F-4D97-AF65-F5344CB8AC3E}">
        <p14:creationId xmlns:p14="http://schemas.microsoft.com/office/powerpoint/2010/main" val="366788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An Analogy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3225C-1CE6-6AF9-35DA-6B4085012698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CB5734-7A03-5D2D-B1F8-F4970A074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21" y="543115"/>
            <a:ext cx="4539694" cy="5629221"/>
          </a:xfrm>
          <a:prstGeom prst="rect">
            <a:avLst/>
          </a:prstGeom>
        </p:spPr>
      </p:pic>
      <p:sp>
        <p:nvSpPr>
          <p:cNvPr id="3" name="Callout: Line 2">
            <a:extLst>
              <a:ext uri="{FF2B5EF4-FFF2-40B4-BE49-F238E27FC236}">
                <a16:creationId xmlns:a16="http://schemas.microsoft.com/office/drawing/2014/main" id="{70BF9082-E0DE-070B-FB6E-0F963D4545F8}"/>
              </a:ext>
            </a:extLst>
          </p:cNvPr>
          <p:cNvSpPr/>
          <p:nvPr/>
        </p:nvSpPr>
        <p:spPr>
          <a:xfrm>
            <a:off x="9153331" y="2006082"/>
            <a:ext cx="1539551" cy="1091681"/>
          </a:xfrm>
          <a:prstGeom prst="borderCallout1">
            <a:avLst>
              <a:gd name="adj1" fmla="val 18750"/>
              <a:gd name="adj2" fmla="val -8333"/>
              <a:gd name="adj3" fmla="val 25321"/>
              <a:gd name="adj4" fmla="val -200151"/>
            </a:avLst>
          </a:prstGeom>
          <a:solidFill>
            <a:schemeClr val="accent5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NDC</a:t>
            </a: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5A020425-6CCB-92EC-784C-189B1EE12DD1}"/>
              </a:ext>
            </a:extLst>
          </p:cNvPr>
          <p:cNvSpPr/>
          <p:nvPr/>
        </p:nvSpPr>
        <p:spPr>
          <a:xfrm>
            <a:off x="9968104" y="4765261"/>
            <a:ext cx="1539551" cy="1091681"/>
          </a:xfrm>
          <a:prstGeom prst="borderCallout1">
            <a:avLst>
              <a:gd name="adj1" fmla="val 18750"/>
              <a:gd name="adj2" fmla="val -8333"/>
              <a:gd name="adj3" fmla="val 22757"/>
              <a:gd name="adj4" fmla="val -212272"/>
            </a:avLst>
          </a:prstGeom>
          <a:solidFill>
            <a:schemeClr val="accent5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Authorization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3BB24EFD-B441-4B58-9227-2027C4239F6D}"/>
              </a:ext>
            </a:extLst>
          </p:cNvPr>
          <p:cNvSpPr/>
          <p:nvPr/>
        </p:nvSpPr>
        <p:spPr>
          <a:xfrm>
            <a:off x="1202697" y="4765260"/>
            <a:ext cx="1539551" cy="1091681"/>
          </a:xfrm>
          <a:prstGeom prst="borderCallout1">
            <a:avLst>
              <a:gd name="adj1" fmla="val 22169"/>
              <a:gd name="adj2" fmla="val 98334"/>
              <a:gd name="adj3" fmla="val 15919"/>
              <a:gd name="adj4" fmla="val 195000"/>
            </a:avLst>
          </a:prstGeom>
          <a:solidFill>
            <a:schemeClr val="accent5">
              <a:alpha val="50000"/>
            </a:schemeClr>
          </a:solidFill>
          <a:ln w="127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Inventory</a:t>
            </a:r>
          </a:p>
        </p:txBody>
      </p:sp>
    </p:spTree>
    <p:extLst>
      <p:ext uri="{BB962C8B-B14F-4D97-AF65-F5344CB8AC3E}">
        <p14:creationId xmlns:p14="http://schemas.microsoft.com/office/powerpoint/2010/main" val="25541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5A6FD-626E-63CD-491B-F22722AC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What is Authorization?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60DEBD-2844-B70E-C049-BEF6D99DBE61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308A82-1D3C-2A52-9DA1-0A659805BB7B}"/>
              </a:ext>
            </a:extLst>
          </p:cNvPr>
          <p:cNvSpPr/>
          <p:nvPr/>
        </p:nvSpPr>
        <p:spPr>
          <a:xfrm>
            <a:off x="11255188" y="6172336"/>
            <a:ext cx="65890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B709343-67B6-BFCD-9777-7D816EDA2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427B2D-4D44-B2C7-4420-B54468EF4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5219" y="1835302"/>
            <a:ext cx="9772263" cy="3368587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200" dirty="0"/>
              <a:t>A host Party's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formal decision </a:t>
            </a:r>
            <a:r>
              <a:rPr lang="en-US" sz="3200" dirty="0"/>
              <a:t>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200" dirty="0"/>
              <a:t>to allow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mitigation outcomes </a:t>
            </a:r>
            <a:r>
              <a:rPr lang="en-US" sz="3200" dirty="0"/>
              <a:t>to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be transferred internationally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200" dirty="0"/>
              <a:t>and used for achieving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another Party's NDC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200" dirty="0"/>
              <a:t>or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other int’l mitigation purposes</a:t>
            </a:r>
            <a:r>
              <a:rPr lang="en-US" sz="3200" dirty="0"/>
              <a:t>.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90B15B7-0C72-12D9-B093-B3802BA7B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defTabSz="914358"/>
            <a:fld id="{44D554E2-B447-4977-96C3-5592611697CB}" type="slidenum">
              <a:rPr lang="en-US" smtClean="0">
                <a:solidFill>
                  <a:srgbClr val="253A67"/>
                </a:solidFill>
              </a:rPr>
              <a:pPr defTabSz="914358"/>
              <a:t>5</a:t>
            </a:fld>
            <a:endParaRPr lang="en-US">
              <a:solidFill>
                <a:srgbClr val="253A67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E47ED6-2CF9-62F0-9F4B-6E55880C5F29}"/>
              </a:ext>
            </a:extLst>
          </p:cNvPr>
          <p:cNvSpPr txBox="1"/>
          <p:nvPr/>
        </p:nvSpPr>
        <p:spPr>
          <a:xfrm>
            <a:off x="8721014" y="6369764"/>
            <a:ext cx="16594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dirty="0"/>
              <a:t>Source: UNDP HICM Toolkit</a:t>
            </a:r>
          </a:p>
        </p:txBody>
      </p:sp>
    </p:spTree>
    <p:extLst>
      <p:ext uri="{BB962C8B-B14F-4D97-AF65-F5344CB8AC3E}">
        <p14:creationId xmlns:p14="http://schemas.microsoft.com/office/powerpoint/2010/main" val="95284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629EB6-D7C7-ECF6-FD2E-327F87CF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77" y="270233"/>
            <a:ext cx="10751893" cy="8761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Carbon credits can be authorized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F30F92-4174-6948-C77B-78E5157DB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6077" y="1114166"/>
            <a:ext cx="8291684" cy="430213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Demand source determines whether authorization is needed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D348278-BD69-9140-EC37-06A85BD75DAD}"/>
              </a:ext>
            </a:extLst>
          </p:cNvPr>
          <p:cNvSpPr/>
          <p:nvPr/>
        </p:nvSpPr>
        <p:spPr>
          <a:xfrm>
            <a:off x="8927655" y="2027984"/>
            <a:ext cx="2176778" cy="4237768"/>
          </a:xfrm>
          <a:prstGeom prst="roundRect">
            <a:avLst/>
          </a:prstGeom>
          <a:solidFill>
            <a:srgbClr val="EAF6F4"/>
          </a:solidFill>
          <a:ln w="19050" cap="flat" cmpd="sng" algn="ctr">
            <a:solidFill>
              <a:srgbClr val="9B5979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0" u="none" strike="noStrike" kern="0" cap="none" spc="0" normalizeH="0" baseline="0" noProof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ITMOs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Must comply with rules of Article 6.2</a:t>
            </a:r>
            <a:endParaRPr kumimoji="0" lang="en-IE" sz="1400" b="0" i="0" u="none" strike="noStrike" kern="0" cap="none" spc="0" normalizeH="0" baseline="0" noProof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58E9123-35EA-D9B1-A848-4174A10A51EC}"/>
              </a:ext>
            </a:extLst>
          </p:cNvPr>
          <p:cNvSpPr/>
          <p:nvPr/>
        </p:nvSpPr>
        <p:spPr>
          <a:xfrm>
            <a:off x="4310490" y="2027984"/>
            <a:ext cx="3625255" cy="4237768"/>
          </a:xfrm>
          <a:prstGeom prst="roundRect">
            <a:avLst/>
          </a:prstGeom>
          <a:noFill/>
          <a:ln w="19050" cap="flat" cmpd="sng" algn="ctr">
            <a:solidFill>
              <a:schemeClr val="accent3"/>
            </a:solidFill>
            <a:prstDash val="dash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0" u="none" strike="noStrike" kern="0" cap="none" spc="0" normalizeH="0" baseline="0" noProof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Carbon credit mechanisms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78C6192-BCA9-6E4D-3103-2C83347923BB}"/>
              </a:ext>
            </a:extLst>
          </p:cNvPr>
          <p:cNvSpPr/>
          <p:nvPr/>
        </p:nvSpPr>
        <p:spPr>
          <a:xfrm>
            <a:off x="880798" y="2027984"/>
            <a:ext cx="2458720" cy="423776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 cap="flat" cmpd="sng" algn="ctr">
            <a:solidFill>
              <a:srgbClr val="9B5979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1" i="0" u="none" strike="noStrike" kern="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Not ITMOs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Not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governed</a:t>
            </a: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by Article 6.2 </a:t>
            </a:r>
            <a:r>
              <a:rPr kumimoji="0" lang="fr-FR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rules</a:t>
            </a:r>
            <a:endParaRPr kumimoji="0" lang="en-IE" sz="1400" b="0" i="0" u="none" strike="noStrike" kern="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CC5EDAA-9027-193F-935A-9FF631F91C37}"/>
              </a:ext>
            </a:extLst>
          </p:cNvPr>
          <p:cNvSpPr/>
          <p:nvPr/>
        </p:nvSpPr>
        <p:spPr>
          <a:xfrm>
            <a:off x="4591655" y="2994232"/>
            <a:ext cx="1754293" cy="785706"/>
          </a:xfrm>
          <a:prstGeom prst="roundRect">
            <a:avLst/>
          </a:prstGeom>
          <a:solidFill>
            <a:schemeClr val="accent3"/>
          </a:solidFill>
          <a:ln w="19050" cap="flat" cmpd="sng" algn="ctr">
            <a:solidFill>
              <a:srgbClr val="9B5979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Paris Agreement Crediting Mechanism (A6.4)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DF0F911-AD22-A796-2B44-29ACDCFA3BB0}"/>
              </a:ext>
            </a:extLst>
          </p:cNvPr>
          <p:cNvSpPr/>
          <p:nvPr/>
        </p:nvSpPr>
        <p:spPr>
          <a:xfrm>
            <a:off x="4591655" y="4084739"/>
            <a:ext cx="1754293" cy="864000"/>
          </a:xfrm>
          <a:prstGeom prst="roundRect">
            <a:avLst/>
          </a:prstGeom>
          <a:solidFill>
            <a:schemeClr val="accent3"/>
          </a:solidFill>
          <a:ln w="19050" cap="flat" cmpd="sng" algn="ctr">
            <a:solidFill>
              <a:srgbClr val="9B5979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National/Bilateral Crediting Mechanisms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D445245-DD2B-4EA3-F417-4ABE41A5F214}"/>
              </a:ext>
            </a:extLst>
          </p:cNvPr>
          <p:cNvSpPr/>
          <p:nvPr/>
        </p:nvSpPr>
        <p:spPr>
          <a:xfrm>
            <a:off x="4591655" y="5175246"/>
            <a:ext cx="1754293" cy="785706"/>
          </a:xfrm>
          <a:prstGeom prst="roundRect">
            <a:avLst/>
          </a:prstGeom>
          <a:solidFill>
            <a:schemeClr val="accent3"/>
          </a:solidFill>
          <a:ln w="19050" cap="flat" cmpd="sng" algn="ctr">
            <a:solidFill>
              <a:srgbClr val="9B5979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Independent crediting mechanisms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26FAB6D-882F-BE49-B5E8-2D42EAD7DAFF}"/>
              </a:ext>
            </a:extLst>
          </p:cNvPr>
          <p:cNvCxnSpPr>
            <a:cxnSpLocks/>
          </p:cNvCxnSpPr>
          <p:nvPr/>
        </p:nvCxnSpPr>
        <p:spPr>
          <a:xfrm flipH="1">
            <a:off x="3339518" y="3387085"/>
            <a:ext cx="963542" cy="0"/>
          </a:xfrm>
          <a:prstGeom prst="straightConnector1">
            <a:avLst/>
          </a:prstGeom>
          <a:noFill/>
          <a:ln w="76200" cap="flat" cmpd="sng" algn="ctr">
            <a:solidFill>
              <a:schemeClr val="accent3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27F9D41-34D9-223A-3046-D84E3C7D1088}"/>
              </a:ext>
            </a:extLst>
          </p:cNvPr>
          <p:cNvCxnSpPr>
            <a:cxnSpLocks/>
          </p:cNvCxnSpPr>
          <p:nvPr/>
        </p:nvCxnSpPr>
        <p:spPr>
          <a:xfrm flipH="1">
            <a:off x="3369843" y="4477592"/>
            <a:ext cx="933217" cy="0"/>
          </a:xfrm>
          <a:prstGeom prst="straightConnector1">
            <a:avLst/>
          </a:prstGeom>
          <a:noFill/>
          <a:ln w="76200" cap="flat" cmpd="sng" algn="ctr">
            <a:solidFill>
              <a:schemeClr val="accent3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144961-706B-CAA8-0DBB-A8987A5821E9}"/>
              </a:ext>
            </a:extLst>
          </p:cNvPr>
          <p:cNvCxnSpPr>
            <a:cxnSpLocks/>
          </p:cNvCxnSpPr>
          <p:nvPr/>
        </p:nvCxnSpPr>
        <p:spPr>
          <a:xfrm flipH="1">
            <a:off x="3339518" y="5568099"/>
            <a:ext cx="963542" cy="13547"/>
          </a:xfrm>
          <a:prstGeom prst="straightConnector1">
            <a:avLst/>
          </a:prstGeom>
          <a:noFill/>
          <a:ln w="76200" cap="flat" cmpd="sng" algn="ctr">
            <a:solidFill>
              <a:schemeClr val="accent3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9" name="Picture 16" descr="Projects – Gold Standard Marketplace">
            <a:extLst>
              <a:ext uri="{FF2B5EF4-FFF2-40B4-BE49-F238E27FC236}">
                <a16:creationId xmlns:a16="http://schemas.microsoft.com/office/drawing/2014/main" id="{F074CCBE-4A1C-716B-2043-60E4AF2A45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28114"/>
          <a:stretch/>
        </p:blipFill>
        <p:spPr bwMode="auto">
          <a:xfrm>
            <a:off x="6440760" y="5203253"/>
            <a:ext cx="1494969" cy="32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 descr="Verified Carbon Standard - Carbon Offset Guide">
            <a:extLst>
              <a:ext uri="{FF2B5EF4-FFF2-40B4-BE49-F238E27FC236}">
                <a16:creationId xmlns:a16="http://schemas.microsoft.com/office/drawing/2014/main" id="{E13BF4BF-2A69-5036-7CFC-85A33C9A7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822" y="5519337"/>
            <a:ext cx="847126" cy="31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2" descr="UN Climate Change | Bonn">
            <a:extLst>
              <a:ext uri="{FF2B5EF4-FFF2-40B4-BE49-F238E27FC236}">
                <a16:creationId xmlns:a16="http://schemas.microsoft.com/office/drawing/2014/main" id="{7F5F8E34-A7F3-9E1F-2A2D-493CBB836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422" y="3014573"/>
            <a:ext cx="662091" cy="66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ontent Placeholder 14">
            <a:extLst>
              <a:ext uri="{FF2B5EF4-FFF2-40B4-BE49-F238E27FC236}">
                <a16:creationId xmlns:a16="http://schemas.microsoft.com/office/drawing/2014/main" id="{06A2357C-D647-774F-9E34-ADA4338DE3F2}"/>
              </a:ext>
            </a:extLst>
          </p:cNvPr>
          <p:cNvSpPr txBox="1">
            <a:spLocks/>
          </p:cNvSpPr>
          <p:nvPr/>
        </p:nvSpPr>
        <p:spPr>
          <a:xfrm>
            <a:off x="6440760" y="4076567"/>
            <a:ext cx="1494969" cy="911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5078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Japan Joint Crediting Mechanism (JCM), Standardized Crediting Framework</a:t>
            </a:r>
          </a:p>
        </p:txBody>
      </p:sp>
      <p:sp>
        <p:nvSpPr>
          <p:cNvPr id="23" name="Content Placeholder 14">
            <a:extLst>
              <a:ext uri="{FF2B5EF4-FFF2-40B4-BE49-F238E27FC236}">
                <a16:creationId xmlns:a16="http://schemas.microsoft.com/office/drawing/2014/main" id="{ECF25EE7-5C32-F07B-6232-4C774F7A1B84}"/>
              </a:ext>
            </a:extLst>
          </p:cNvPr>
          <p:cNvSpPr txBox="1">
            <a:spLocks/>
          </p:cNvSpPr>
          <p:nvPr/>
        </p:nvSpPr>
        <p:spPr>
          <a:xfrm>
            <a:off x="3307879" y="2369124"/>
            <a:ext cx="1043474" cy="911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5078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58595B">
                    <a:lumMod val="5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Approved, but not authorized</a:t>
            </a:r>
          </a:p>
        </p:txBody>
      </p:sp>
      <p:sp>
        <p:nvSpPr>
          <p:cNvPr id="24" name="Content Placeholder 14">
            <a:extLst>
              <a:ext uri="{FF2B5EF4-FFF2-40B4-BE49-F238E27FC236}">
                <a16:creationId xmlns:a16="http://schemas.microsoft.com/office/drawing/2014/main" id="{B94FCCA5-8200-20CF-C245-58CE432270FF}"/>
              </a:ext>
            </a:extLst>
          </p:cNvPr>
          <p:cNvSpPr txBox="1">
            <a:spLocks/>
          </p:cNvSpPr>
          <p:nvPr/>
        </p:nvSpPr>
        <p:spPr>
          <a:xfrm>
            <a:off x="7964459" y="2352917"/>
            <a:ext cx="942258" cy="911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5078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Approved and Article 6.2 authorized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CD3EC43-8873-EAF1-E418-BE921968799F}"/>
              </a:ext>
            </a:extLst>
          </p:cNvPr>
          <p:cNvCxnSpPr>
            <a:cxnSpLocks/>
          </p:cNvCxnSpPr>
          <p:nvPr/>
        </p:nvCxnSpPr>
        <p:spPr>
          <a:xfrm flipH="1">
            <a:off x="7935729" y="3387085"/>
            <a:ext cx="991926" cy="0"/>
          </a:xfrm>
          <a:prstGeom prst="straightConnector1">
            <a:avLst/>
          </a:prstGeom>
          <a:noFill/>
          <a:ln w="76200" cap="flat" cmpd="sng" algn="ctr">
            <a:solidFill>
              <a:schemeClr val="accent3"/>
            </a:solidFill>
            <a:prstDash val="solid"/>
            <a:miter lim="800000"/>
            <a:headEnd type="triangle"/>
            <a:tailEnd type="non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3B2ECA3-F5ED-4A4A-AD09-C44E51D46C99}"/>
              </a:ext>
            </a:extLst>
          </p:cNvPr>
          <p:cNvCxnSpPr>
            <a:cxnSpLocks/>
          </p:cNvCxnSpPr>
          <p:nvPr/>
        </p:nvCxnSpPr>
        <p:spPr>
          <a:xfrm flipH="1">
            <a:off x="7935729" y="4477592"/>
            <a:ext cx="991926" cy="0"/>
          </a:xfrm>
          <a:prstGeom prst="straightConnector1">
            <a:avLst/>
          </a:prstGeom>
          <a:noFill/>
          <a:ln w="76200" cap="flat" cmpd="sng" algn="ctr">
            <a:solidFill>
              <a:schemeClr val="accent3"/>
            </a:solidFill>
            <a:prstDash val="solid"/>
            <a:miter lim="800000"/>
            <a:headEnd type="triangle"/>
            <a:tailEnd type="non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3F7487F-967E-4387-AF5F-68AECC979C45}"/>
              </a:ext>
            </a:extLst>
          </p:cNvPr>
          <p:cNvCxnSpPr>
            <a:cxnSpLocks/>
          </p:cNvCxnSpPr>
          <p:nvPr/>
        </p:nvCxnSpPr>
        <p:spPr>
          <a:xfrm flipH="1">
            <a:off x="7935729" y="5568099"/>
            <a:ext cx="991926" cy="0"/>
          </a:xfrm>
          <a:prstGeom prst="straightConnector1">
            <a:avLst/>
          </a:prstGeom>
          <a:noFill/>
          <a:ln w="76200" cap="flat" cmpd="sng" algn="ctr">
            <a:solidFill>
              <a:schemeClr val="accent3"/>
            </a:solidFill>
            <a:prstDash val="solid"/>
            <a:miter lim="800000"/>
            <a:headEnd type="triangle"/>
            <a:tailEnd type="none"/>
          </a:ln>
          <a:effectLst/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922D29D-B233-7A3E-70A3-AFA6AE826999}"/>
              </a:ext>
            </a:extLst>
          </p:cNvPr>
          <p:cNvSpPr/>
          <p:nvPr/>
        </p:nvSpPr>
        <p:spPr>
          <a:xfrm>
            <a:off x="9104228" y="2988369"/>
            <a:ext cx="1849121" cy="3017592"/>
          </a:xfrm>
          <a:prstGeom prst="rect">
            <a:avLst/>
          </a:prstGeom>
          <a:solidFill>
            <a:srgbClr val="F6B11A">
              <a:lumMod val="20000"/>
              <a:lumOff val="80000"/>
            </a:srgbClr>
          </a:solidFill>
          <a:ln w="19050" cap="flat" cmpd="sng" algn="ctr">
            <a:solidFill>
              <a:srgbClr val="9B5979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90488" marR="0" lvl="0" indent="-90488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Compliance Market: Buyer NDC, CORSIA</a:t>
            </a:r>
            <a:b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
Voluntary market: net zero commitments</a:t>
            </a:r>
            <a:endParaRPr kumimoji="0" lang="en-IE" sz="1400" b="0" i="0" u="none" strike="noStrike" kern="0" cap="none" spc="0" normalizeH="0" baseline="0" noProof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7614C1F-B9F3-9015-0A01-4F42A7BEE117}"/>
              </a:ext>
            </a:extLst>
          </p:cNvPr>
          <p:cNvSpPr/>
          <p:nvPr/>
        </p:nvSpPr>
        <p:spPr>
          <a:xfrm>
            <a:off x="1185597" y="2988369"/>
            <a:ext cx="1849121" cy="3017592"/>
          </a:xfrm>
          <a:prstGeom prst="rect">
            <a:avLst/>
          </a:prstGeom>
          <a:solidFill>
            <a:srgbClr val="F6B11A">
              <a:lumMod val="20000"/>
              <a:lumOff val="80000"/>
            </a:srgbClr>
          </a:solidFill>
          <a:ln w="19050" cap="flat" cmpd="sng" algn="ctr">
            <a:solidFill>
              <a:srgbClr val="9B5979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90488" indent="-90488" algn="ctr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F2F2F2">
                    <a:lumMod val="10000"/>
                  </a:srgbClr>
                </a:solidFill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Results-based climate finance</a:t>
            </a:r>
          </a:p>
          <a:p>
            <a:pPr marL="90488" indent="-90488" algn="ctr">
              <a:buFont typeface="Arial" panose="020B0604020202020204" pitchFamily="34" charset="0"/>
              <a:buChar char="•"/>
              <a:defRPr/>
            </a:pPr>
            <a:endParaRPr lang="en-US" sz="1400" kern="0">
              <a:solidFill>
                <a:srgbClr val="F2F2F2">
                  <a:lumMod val="10000"/>
                </a:srgbClr>
              </a:solidFill>
              <a:latin typeface="Arial Nova Light" panose="020B03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0488" indent="-90488" algn="ctr">
              <a:buFont typeface="Arial" panose="020B0604020202020204" pitchFamily="34" charset="0"/>
              <a:buChar char="•"/>
              <a:defRPr/>
            </a:pPr>
            <a:r>
              <a:rPr lang="en-US" sz="1400" kern="0">
                <a:solidFill>
                  <a:srgbClr val="F2F2F2">
                    <a:lumMod val="10000"/>
                  </a:srgbClr>
                </a:solidFill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Mitigation contributions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0488" marR="0" lvl="0" indent="-90488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0488" marR="0" lvl="0" indent="-90488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Voluntary market: net zero commitments</a:t>
            </a:r>
          </a:p>
          <a:p>
            <a:pPr marL="90488" marR="0" lvl="0" indent="-90488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Arial Nova Light" panose="020B03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811617-21E2-BEAE-A787-25D10F06A7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5353" y="5870498"/>
            <a:ext cx="848159" cy="397264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8B6ECCF-9D3F-7699-7C94-4D5AB1990B40}"/>
              </a:ext>
            </a:extLst>
          </p:cNvPr>
          <p:cNvSpPr/>
          <p:nvPr/>
        </p:nvSpPr>
        <p:spPr>
          <a:xfrm>
            <a:off x="642257" y="4626429"/>
            <a:ext cx="2939143" cy="148045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0776EA9-A4C7-9240-E373-7682CCB506FE}"/>
              </a:ext>
            </a:extLst>
          </p:cNvPr>
          <p:cNvSpPr/>
          <p:nvPr/>
        </p:nvSpPr>
        <p:spPr>
          <a:xfrm>
            <a:off x="8599521" y="3332418"/>
            <a:ext cx="2939143" cy="3151644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6571D27-EB4D-6BD3-3D2E-34AEB58C46F2}"/>
              </a:ext>
            </a:extLst>
          </p:cNvPr>
          <p:cNvSpPr/>
          <p:nvPr/>
        </p:nvSpPr>
        <p:spPr>
          <a:xfrm>
            <a:off x="4249101" y="5003605"/>
            <a:ext cx="3958728" cy="1480457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3" grpId="0"/>
      <p:bldP spid="24" grpId="0"/>
      <p:bldP spid="2" grpId="0" animBg="1"/>
      <p:bldP spid="28" grpId="0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5182B0-869A-A2AA-0992-3125DEA2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Why authorize?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1921A-F10B-149B-06E5-530B87FE23D5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C6E1CE-2B6F-D001-AE2A-62F16AEB0E70}"/>
              </a:ext>
            </a:extLst>
          </p:cNvPr>
          <p:cNvSpPr/>
          <p:nvPr/>
        </p:nvSpPr>
        <p:spPr>
          <a:xfrm>
            <a:off x="11282082" y="6199230"/>
            <a:ext cx="726141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05D8D6BD-FFA5-6230-085F-18A34E018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A3B5987-299F-5E65-5F00-75005926D0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17480"/>
              </p:ext>
            </p:extLst>
          </p:nvPr>
        </p:nvGraphicFramePr>
        <p:xfrm>
          <a:off x="1091379" y="1583532"/>
          <a:ext cx="6806381" cy="4488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35DCE1FD-422F-5465-0BAF-9376F6CE4EE6}"/>
              </a:ext>
            </a:extLst>
          </p:cNvPr>
          <p:cNvSpPr/>
          <p:nvPr/>
        </p:nvSpPr>
        <p:spPr>
          <a:xfrm>
            <a:off x="4494569" y="1981200"/>
            <a:ext cx="2887522" cy="10232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sz="3600" dirty="0"/>
              <a:t>Higher Price</a:t>
            </a:r>
          </a:p>
        </p:txBody>
      </p:sp>
    </p:spTree>
    <p:extLst>
      <p:ext uri="{BB962C8B-B14F-4D97-AF65-F5344CB8AC3E}">
        <p14:creationId xmlns:p14="http://schemas.microsoft.com/office/powerpoint/2010/main" val="319943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1A858-10EB-F646-8D2E-10A5BE659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E34F7F1-E9AE-4BA0-1151-FBDAEE440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Implications of Authorization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9807C7-AC08-95F9-AA1F-D4C503500FA1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A0C62A87-EEFB-0A8D-19B4-EB96A47C8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F88139C8-9638-6CFF-6977-FF6AC06B1421}"/>
              </a:ext>
            </a:extLst>
          </p:cNvPr>
          <p:cNvCxnSpPr/>
          <p:nvPr/>
        </p:nvCxnSpPr>
        <p:spPr>
          <a:xfrm flipV="1">
            <a:off x="2590137" y="2266743"/>
            <a:ext cx="1569849" cy="601734"/>
          </a:xfrm>
          <a:prstGeom prst="bentConnector3">
            <a:avLst>
              <a:gd name="adj1" fmla="val 578"/>
            </a:avLst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26378CA-9AFE-C3B2-44EC-6C1B41ED66B4}"/>
              </a:ext>
            </a:extLst>
          </p:cNvPr>
          <p:cNvSpPr txBox="1">
            <a:spLocks/>
          </p:cNvSpPr>
          <p:nvPr/>
        </p:nvSpPr>
        <p:spPr>
          <a:xfrm>
            <a:off x="1044350" y="6477610"/>
            <a:ext cx="9737283" cy="192268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Adapted from: GGGI, 2023: Implementing Article 6 of the Paris Agreement: Options for governance frameworks for host countries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BDCFFC-EA6C-F197-02E7-AAFC922969F1}"/>
              </a:ext>
            </a:extLst>
          </p:cNvPr>
          <p:cNvSpPr txBox="1"/>
          <p:nvPr/>
        </p:nvSpPr>
        <p:spPr>
          <a:xfrm>
            <a:off x="1545935" y="4690830"/>
            <a:ext cx="229443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"/>
                <a:sym typeface="Arial"/>
              </a:rPr>
              <a:t>Country A authorizes these 50,000tCO</a:t>
            </a:r>
            <a:r>
              <a:rPr lang="en-US" baseline="-25000" dirty="0">
                <a:solidFill>
                  <a:schemeClr val="tx2"/>
                </a:solidFill>
                <a:latin typeface="Arial Nova Light" panose="020B0304020202020204" pitchFamily="34" charset="0"/>
                <a:cs typeface="Arial"/>
                <a:sym typeface="Arial"/>
              </a:rPr>
              <a:t>2</a:t>
            </a: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"/>
                <a:sym typeface="Arial"/>
              </a:rPr>
              <a:t>e as ITMOs.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ova Light" panose="020B0304020202020204" pitchFamily="34" charset="0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26B44E-946F-2107-7FCE-9A1566410238}"/>
              </a:ext>
            </a:extLst>
          </p:cNvPr>
          <p:cNvSpPr txBox="1"/>
          <p:nvPr/>
        </p:nvSpPr>
        <p:spPr>
          <a:xfrm>
            <a:off x="1799030" y="3792072"/>
            <a:ext cx="1388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50,000tCO</a:t>
            </a:r>
            <a:r>
              <a:rPr kumimoji="0" lang="en-US" sz="2000" i="0" u="none" strike="noStrike" kern="1200" cap="none" spc="0" normalizeH="0" baseline="-2500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2</a:t>
            </a: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e</a:t>
            </a:r>
            <a:endParaRPr kumimoji="0" lang="en-US" sz="1600" i="0" u="none" strike="noStrike" kern="120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Arial Nova Light" panose="020B0304020202020204" pitchFamily="34" charset="0"/>
              <a:cs typeface="Arial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B73B54-AB1A-CC16-386E-5C1D2DDDD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807" y="3009938"/>
            <a:ext cx="808544" cy="80854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09B3D40-6D32-62CD-DD76-F3D629189EC5}"/>
              </a:ext>
            </a:extLst>
          </p:cNvPr>
          <p:cNvGrpSpPr/>
          <p:nvPr/>
        </p:nvGrpSpPr>
        <p:grpSpPr>
          <a:xfrm>
            <a:off x="4225889" y="1357231"/>
            <a:ext cx="1686249" cy="1880578"/>
            <a:chOff x="5036289" y="4594265"/>
            <a:chExt cx="1686249" cy="188057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EC99BB5-FF58-768E-6BFE-76B6CBBBE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6779" y="4594265"/>
              <a:ext cx="1405271" cy="140527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35A77F-5E8D-F44F-A2CF-76367289ED32}"/>
                </a:ext>
              </a:extLst>
            </p:cNvPr>
            <p:cNvSpPr txBox="1"/>
            <p:nvPr/>
          </p:nvSpPr>
          <p:spPr>
            <a:xfrm>
              <a:off x="5036289" y="6105511"/>
              <a:ext cx="1686249" cy="369332"/>
            </a:xfrm>
            <a:prstGeom prst="rect">
              <a:avLst/>
            </a:prstGeom>
            <a:solidFill>
              <a:srgbClr val="F1F3F9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 Nova Light" panose="020B0304020202020204" pitchFamily="34" charset="0"/>
                  <a:cs typeface="Arial"/>
                  <a:sym typeface="Arial"/>
                </a:rPr>
                <a:t>COUNTRY B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D56C782-6110-D09F-F0D4-BB9B6058EED0}"/>
              </a:ext>
            </a:extLst>
          </p:cNvPr>
          <p:cNvGrpSpPr/>
          <p:nvPr/>
        </p:nvGrpSpPr>
        <p:grpSpPr>
          <a:xfrm>
            <a:off x="4280988" y="4259181"/>
            <a:ext cx="1576051" cy="1844339"/>
            <a:chOff x="5146487" y="2406787"/>
            <a:chExt cx="1576051" cy="184433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7FC1E5B-8A98-7D2A-DCF5-B61B4934C334}"/>
                </a:ext>
              </a:extLst>
            </p:cNvPr>
            <p:cNvSpPr txBox="1"/>
            <p:nvPr/>
          </p:nvSpPr>
          <p:spPr>
            <a:xfrm>
              <a:off x="5146487" y="3881794"/>
              <a:ext cx="1576051" cy="369332"/>
            </a:xfrm>
            <a:prstGeom prst="rect">
              <a:avLst/>
            </a:prstGeom>
            <a:solidFill>
              <a:srgbClr val="F1F3F9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 Nova Light" panose="020B0304020202020204" pitchFamily="34" charset="0"/>
                  <a:cs typeface="Arial"/>
                  <a:sym typeface="Arial"/>
                </a:rPr>
                <a:t>Country A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27A1FC8-792A-8170-2FD9-ABA1FFBFA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1878" y="2406787"/>
              <a:ext cx="1405271" cy="140527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D6B7D91-8E41-B1ED-143D-781C237EF756}"/>
              </a:ext>
            </a:extLst>
          </p:cNvPr>
          <p:cNvSpPr txBox="1"/>
          <p:nvPr/>
        </p:nvSpPr>
        <p:spPr>
          <a:xfrm>
            <a:off x="2159596" y="2122653"/>
            <a:ext cx="808544" cy="369332"/>
          </a:xfrm>
          <a:prstGeom prst="rect">
            <a:avLst/>
          </a:prstGeom>
          <a:solidFill>
            <a:srgbClr val="F6B11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ITMO</a:t>
            </a: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48B333-95B6-30BC-0312-6A3DF72DD9A0}"/>
              </a:ext>
            </a:extLst>
          </p:cNvPr>
          <p:cNvSpPr txBox="1"/>
          <p:nvPr/>
        </p:nvSpPr>
        <p:spPr>
          <a:xfrm>
            <a:off x="8972745" y="1432598"/>
            <a:ext cx="690185" cy="165900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Actual GHG emissions (150k)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255D05-ABBA-2368-1D3C-57A616DC2399}"/>
              </a:ext>
            </a:extLst>
          </p:cNvPr>
          <p:cNvSpPr txBox="1"/>
          <p:nvPr/>
        </p:nvSpPr>
        <p:spPr>
          <a:xfrm>
            <a:off x="10537763" y="1993544"/>
            <a:ext cx="690185" cy="1098057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Emissions balance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for NDC (100k)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4EFE17-5242-B390-8A99-B1A35CD6DDE8}"/>
              </a:ext>
            </a:extLst>
          </p:cNvPr>
          <p:cNvSpPr txBox="1"/>
          <p:nvPr/>
        </p:nvSpPr>
        <p:spPr>
          <a:xfrm>
            <a:off x="9755254" y="1429543"/>
            <a:ext cx="690185" cy="56131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ITMO transfer (</a:t>
            </a:r>
            <a:r>
              <a:rPr lang="en-US" sz="1200" kern="0">
                <a:solidFill>
                  <a:prstClr val="white"/>
                </a:solidFill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50</a:t>
            </a: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k)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4CEF8B-F9E9-D259-3C93-2C5581B76E9B}"/>
              </a:ext>
            </a:extLst>
          </p:cNvPr>
          <p:cNvSpPr txBox="1"/>
          <p:nvPr/>
        </p:nvSpPr>
        <p:spPr>
          <a:xfrm>
            <a:off x="8972745" y="4852326"/>
            <a:ext cx="690185" cy="1110254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Actual GHG emissions (70k)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6F8662-DC50-EE80-701A-34164CB7A17F}"/>
              </a:ext>
            </a:extLst>
          </p:cNvPr>
          <p:cNvSpPr txBox="1"/>
          <p:nvPr/>
        </p:nvSpPr>
        <p:spPr>
          <a:xfrm>
            <a:off x="10537763" y="4310651"/>
            <a:ext cx="690185" cy="1659003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>
            <a:defPPr>
              <a:defRPr lang="nb-NO"/>
            </a:defPPr>
            <a:lvl1pPr marR="0" lvl="0" indent="0" algn="ctr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 sz="1200">
                <a:sym typeface="Arial"/>
              </a:rPr>
              <a:t>Emissions balance</a:t>
            </a:r>
          </a:p>
          <a:p>
            <a:r>
              <a:rPr lang="en-US" sz="1200">
                <a:sym typeface="Arial"/>
              </a:rPr>
              <a:t> for NDC (120k)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FAEA98-8C54-7B3A-2D21-C3AE02C147A0}"/>
              </a:ext>
            </a:extLst>
          </p:cNvPr>
          <p:cNvSpPr txBox="1"/>
          <p:nvPr/>
        </p:nvSpPr>
        <p:spPr>
          <a:xfrm>
            <a:off x="9702793" y="4310651"/>
            <a:ext cx="690185" cy="561315"/>
          </a:xfrm>
          <a:prstGeom prst="rect">
            <a:avLst/>
          </a:prstGeom>
          <a:solidFill>
            <a:srgbClr val="F6B11A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Lato" panose="020F0502020204030203" pitchFamily="34" charset="0"/>
                <a:cs typeface="Lato" panose="020F0502020204030203" pitchFamily="34" charset="0"/>
                <a:sym typeface="Arial"/>
              </a:rPr>
              <a:t>ITMO transfer (50k)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AD542B-7957-912D-5C46-4A132A6D9BE6}"/>
              </a:ext>
            </a:extLst>
          </p:cNvPr>
          <p:cNvSpPr txBox="1"/>
          <p:nvPr/>
        </p:nvSpPr>
        <p:spPr>
          <a:xfrm>
            <a:off x="1568319" y="1463341"/>
            <a:ext cx="258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These ITMOs are purchased by Country B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9E4556-F04B-DF34-F9AB-1DF47AD1CE1F}"/>
              </a:ext>
            </a:extLst>
          </p:cNvPr>
          <p:cNvSpPr txBox="1"/>
          <p:nvPr/>
        </p:nvSpPr>
        <p:spPr>
          <a:xfrm>
            <a:off x="6078607" y="1931756"/>
            <a:ext cx="24154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Acquiring Party subtracts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the 50,000tCO</a:t>
            </a:r>
            <a:r>
              <a:rPr kumimoji="0" lang="en-US" i="0" u="none" strike="noStrike" kern="1200" cap="none" spc="0" normalizeH="0" baseline="-2500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2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e from its national inventory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4D8E99-A583-3617-0D15-874F7DFDAD72}"/>
              </a:ext>
            </a:extLst>
          </p:cNvPr>
          <p:cNvSpPr txBox="1"/>
          <p:nvPr/>
        </p:nvSpPr>
        <p:spPr>
          <a:xfrm>
            <a:off x="6087213" y="4804444"/>
            <a:ext cx="2294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2"/>
                </a:solidFill>
                <a:latin typeface="Arial Nova Light" panose="020B0304020202020204" pitchFamily="34" charset="0"/>
                <a:cs typeface="Arial"/>
                <a:sym typeface="Arial"/>
              </a:rPr>
              <a:t>Courtny A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 adds 50,000tCO</a:t>
            </a:r>
            <a:r>
              <a:rPr kumimoji="0" lang="en-US" i="0" u="none" strike="noStrike" kern="1200" cap="none" spc="0" normalizeH="0" baseline="-25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2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 back to its inventory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67E7E18-A33B-7079-EC82-95366BCEF0E8}"/>
              </a:ext>
            </a:extLst>
          </p:cNvPr>
          <p:cNvGrpSpPr/>
          <p:nvPr/>
        </p:nvGrpSpPr>
        <p:grpSpPr>
          <a:xfrm>
            <a:off x="1122080" y="4678668"/>
            <a:ext cx="417819" cy="417819"/>
            <a:chOff x="3500846" y="2888132"/>
            <a:chExt cx="1502229" cy="1502229"/>
          </a:xfrm>
          <a:solidFill>
            <a:srgbClr val="18BB9D"/>
          </a:solidFill>
        </p:grpSpPr>
        <p:sp>
          <p:nvSpPr>
            <p:cNvPr id="31" name="Flowchart: Connector 30">
              <a:extLst>
                <a:ext uri="{FF2B5EF4-FFF2-40B4-BE49-F238E27FC236}">
                  <a16:creationId xmlns:a16="http://schemas.microsoft.com/office/drawing/2014/main" id="{302ADABF-A57F-9E37-8AB0-C34426A42A6F}"/>
                </a:ext>
              </a:extLst>
            </p:cNvPr>
            <p:cNvSpPr/>
            <p:nvPr/>
          </p:nvSpPr>
          <p:spPr>
            <a:xfrm>
              <a:off x="3500846" y="2888132"/>
              <a:ext cx="1502229" cy="1502229"/>
            </a:xfrm>
            <a:prstGeom prst="flowChartConnec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A6A19A6-6EC5-76E2-0186-5EE5EF519CA9}"/>
                </a:ext>
              </a:extLst>
            </p:cNvPr>
            <p:cNvSpPr txBox="1"/>
            <p:nvPr/>
          </p:nvSpPr>
          <p:spPr>
            <a:xfrm>
              <a:off x="3811086" y="2919966"/>
              <a:ext cx="881745" cy="14385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ova Light" panose="020B0304020202020204" pitchFamily="34" charset="0"/>
                  <a:ea typeface="Lato" panose="020F0502020204030203" pitchFamily="34" charset="0"/>
                  <a:cs typeface="Lato" panose="020F0502020204030203" pitchFamily="34" charset="0"/>
                  <a:sym typeface="Arial"/>
                </a:rPr>
                <a:t>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638302D-8BDD-2C93-7548-72C07ADC8ABC}"/>
              </a:ext>
            </a:extLst>
          </p:cNvPr>
          <p:cNvGrpSpPr/>
          <p:nvPr/>
        </p:nvGrpSpPr>
        <p:grpSpPr>
          <a:xfrm>
            <a:off x="1118091" y="1516041"/>
            <a:ext cx="417819" cy="417819"/>
            <a:chOff x="3500846" y="2888132"/>
            <a:chExt cx="1502229" cy="1502229"/>
          </a:xfrm>
          <a:solidFill>
            <a:srgbClr val="18BB9D"/>
          </a:solidFill>
        </p:grpSpPr>
        <p:sp>
          <p:nvSpPr>
            <p:cNvPr id="34" name="Flowchart: Connector 33">
              <a:extLst>
                <a:ext uri="{FF2B5EF4-FFF2-40B4-BE49-F238E27FC236}">
                  <a16:creationId xmlns:a16="http://schemas.microsoft.com/office/drawing/2014/main" id="{A9A6DFF7-7F81-E2FF-C996-F46BF05E73D9}"/>
                </a:ext>
              </a:extLst>
            </p:cNvPr>
            <p:cNvSpPr/>
            <p:nvPr/>
          </p:nvSpPr>
          <p:spPr>
            <a:xfrm>
              <a:off x="3500846" y="2888132"/>
              <a:ext cx="1502229" cy="1502229"/>
            </a:xfrm>
            <a:prstGeom prst="flowChartConnec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41C9BF-5E81-FDE2-9D72-B7E7B82F69EE}"/>
                </a:ext>
              </a:extLst>
            </p:cNvPr>
            <p:cNvSpPr txBox="1"/>
            <p:nvPr/>
          </p:nvSpPr>
          <p:spPr>
            <a:xfrm>
              <a:off x="3811086" y="2919966"/>
              <a:ext cx="881745" cy="14385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ova Light" panose="020B0304020202020204" pitchFamily="34" charset="0"/>
                  <a:ea typeface="Lato" panose="020F0502020204030203" pitchFamily="34" charset="0"/>
                  <a:cs typeface="Lato" panose="020F0502020204030203" pitchFamily="34" charset="0"/>
                  <a:sym typeface="Arial"/>
                </a:rPr>
                <a:t>2</a:t>
              </a:r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80E48C7-16FB-4EA5-FF3F-0B969CBD0B0E}"/>
              </a:ext>
            </a:extLst>
          </p:cNvPr>
          <p:cNvCxnSpPr>
            <a:cxnSpLocks/>
          </p:cNvCxnSpPr>
          <p:nvPr/>
        </p:nvCxnSpPr>
        <p:spPr>
          <a:xfrm>
            <a:off x="4981816" y="3359815"/>
            <a:ext cx="0" cy="659891"/>
          </a:xfrm>
          <a:prstGeom prst="straightConnector1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tailEnd type="triangle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97E91FF-2859-42AD-3F78-2877E12B2712}"/>
              </a:ext>
            </a:extLst>
          </p:cNvPr>
          <p:cNvSpPr txBox="1"/>
          <p:nvPr/>
        </p:nvSpPr>
        <p:spPr>
          <a:xfrm>
            <a:off x="4796797" y="3464037"/>
            <a:ext cx="370037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rPr>
              <a:t>$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cs typeface="Arial"/>
              <a:sym typeface="Arial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EA256FC-80C7-AB98-2E7D-86415870FC98}"/>
              </a:ext>
            </a:extLst>
          </p:cNvPr>
          <p:cNvGrpSpPr/>
          <p:nvPr/>
        </p:nvGrpSpPr>
        <p:grpSpPr>
          <a:xfrm>
            <a:off x="6041332" y="1516040"/>
            <a:ext cx="417819" cy="417819"/>
            <a:chOff x="3500846" y="2888132"/>
            <a:chExt cx="1502229" cy="1502229"/>
          </a:xfrm>
          <a:solidFill>
            <a:srgbClr val="18BB9D"/>
          </a:solidFill>
        </p:grpSpPr>
        <p:sp>
          <p:nvSpPr>
            <p:cNvPr id="39" name="Flowchart: Connector 38">
              <a:extLst>
                <a:ext uri="{FF2B5EF4-FFF2-40B4-BE49-F238E27FC236}">
                  <a16:creationId xmlns:a16="http://schemas.microsoft.com/office/drawing/2014/main" id="{188A9704-2BDF-E385-56BA-D78B496B486E}"/>
                </a:ext>
              </a:extLst>
            </p:cNvPr>
            <p:cNvSpPr/>
            <p:nvPr/>
          </p:nvSpPr>
          <p:spPr>
            <a:xfrm>
              <a:off x="3500846" y="2888132"/>
              <a:ext cx="1502229" cy="1502229"/>
            </a:xfrm>
            <a:prstGeom prst="flowChartConnec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48E7AC8-2446-0F0F-1337-D1E12B8D7F85}"/>
                </a:ext>
              </a:extLst>
            </p:cNvPr>
            <p:cNvSpPr txBox="1"/>
            <p:nvPr/>
          </p:nvSpPr>
          <p:spPr>
            <a:xfrm>
              <a:off x="3811086" y="2919966"/>
              <a:ext cx="881745" cy="14385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ova Light" panose="020B0304020202020204" pitchFamily="34" charset="0"/>
                  <a:ea typeface="Lato" panose="020F0502020204030203" pitchFamily="34" charset="0"/>
                  <a:cs typeface="Lato" panose="020F0502020204030203" pitchFamily="34" charset="0"/>
                  <a:sym typeface="Arial"/>
                </a:rPr>
                <a:t>3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5EC8AB3-D11B-4314-6109-AB7BD202EEAE}"/>
              </a:ext>
            </a:extLst>
          </p:cNvPr>
          <p:cNvGrpSpPr/>
          <p:nvPr/>
        </p:nvGrpSpPr>
        <p:grpSpPr>
          <a:xfrm>
            <a:off x="6038491" y="4283111"/>
            <a:ext cx="417819" cy="417819"/>
            <a:chOff x="3500846" y="2888132"/>
            <a:chExt cx="1502229" cy="1502229"/>
          </a:xfrm>
          <a:solidFill>
            <a:srgbClr val="18BB9D"/>
          </a:solidFill>
        </p:grpSpPr>
        <p:sp>
          <p:nvSpPr>
            <p:cNvPr id="42" name="Flowchart: Connector 41">
              <a:extLst>
                <a:ext uri="{FF2B5EF4-FFF2-40B4-BE49-F238E27FC236}">
                  <a16:creationId xmlns:a16="http://schemas.microsoft.com/office/drawing/2014/main" id="{A1F1BA2B-1C84-8422-099E-71F9018A0AC3}"/>
                </a:ext>
              </a:extLst>
            </p:cNvPr>
            <p:cNvSpPr/>
            <p:nvPr/>
          </p:nvSpPr>
          <p:spPr>
            <a:xfrm>
              <a:off x="3500846" y="2888132"/>
              <a:ext cx="1502229" cy="1502229"/>
            </a:xfrm>
            <a:prstGeom prst="flowChartConnector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cs typeface="Arial"/>
                <a:sym typeface="Arial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E88A8E-92E6-6BD2-4D52-CA3CE050ECD7}"/>
                </a:ext>
              </a:extLst>
            </p:cNvPr>
            <p:cNvSpPr txBox="1"/>
            <p:nvPr/>
          </p:nvSpPr>
          <p:spPr>
            <a:xfrm>
              <a:off x="3811086" y="2919966"/>
              <a:ext cx="881745" cy="14385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ova Light" panose="020B0304020202020204" pitchFamily="34" charset="0"/>
                  <a:ea typeface="Lato" panose="020F0502020204030203" pitchFamily="34" charset="0"/>
                  <a:cs typeface="Lato" panose="020F0502020204030203" pitchFamily="34" charset="0"/>
                  <a:sym typeface="Arial"/>
                </a:rPr>
                <a:t>4</a:t>
              </a:r>
            </a:p>
          </p:txBody>
        </p:sp>
      </p:grpSp>
      <p:pic>
        <p:nvPicPr>
          <p:cNvPr id="44" name="Graphic 43" descr="Factory outline">
            <a:extLst>
              <a:ext uri="{FF2B5EF4-FFF2-40B4-BE49-F238E27FC236}">
                <a16:creationId xmlns:a16="http://schemas.microsoft.com/office/drawing/2014/main" id="{16406FA6-ADBD-58B3-045C-C6A14E931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4350" y="2938280"/>
            <a:ext cx="977232" cy="977232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6EC2E30-E115-6848-8D8D-B22241ACB748}"/>
              </a:ext>
            </a:extLst>
          </p:cNvPr>
          <p:cNvCxnSpPr>
            <a:cxnSpLocks/>
          </p:cNvCxnSpPr>
          <p:nvPr/>
        </p:nvCxnSpPr>
        <p:spPr>
          <a:xfrm>
            <a:off x="10526204" y="1429543"/>
            <a:ext cx="0" cy="523220"/>
          </a:xfrm>
          <a:prstGeom prst="straightConnector1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2DB83D5-D74C-D19E-3C6D-C28878E57DC2}"/>
              </a:ext>
            </a:extLst>
          </p:cNvPr>
          <p:cNvCxnSpPr>
            <a:cxnSpLocks/>
          </p:cNvCxnSpPr>
          <p:nvPr/>
        </p:nvCxnSpPr>
        <p:spPr>
          <a:xfrm>
            <a:off x="10456316" y="4348746"/>
            <a:ext cx="0" cy="523220"/>
          </a:xfrm>
          <a:prstGeom prst="straightConnector1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headEnd type="triangl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3289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AC149-0949-344E-5FB6-E368684D3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53E393-CF0D-4533-A98F-A1028BCEF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Should I authorize?</a:t>
            </a:r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61DBCF68-3499-13AC-CEA5-2167039E8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26DA4C-0C7F-7ECC-996B-67B2291DF1E1}"/>
              </a:ext>
            </a:extLst>
          </p:cNvPr>
          <p:cNvSpPr txBox="1"/>
          <p:nvPr/>
        </p:nvSpPr>
        <p:spPr>
          <a:xfrm>
            <a:off x="2906485" y="2229639"/>
            <a:ext cx="70430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800" dirty="0">
                <a:latin typeface="Avenir Next LT Pro" panose="020B0504020202020204" pitchFamily="34" charset="0"/>
              </a:rPr>
              <a:t>Greater potential demand (given diversity of uses such as CORSIA and NDC compliance) and higher prices</a:t>
            </a:r>
          </a:p>
        </p:txBody>
      </p:sp>
      <p:pic>
        <p:nvPicPr>
          <p:cNvPr id="10" name="Graphic 9" descr="Badge Tick1 with solid fill">
            <a:extLst>
              <a:ext uri="{FF2B5EF4-FFF2-40B4-BE49-F238E27FC236}">
                <a16:creationId xmlns:a16="http://schemas.microsoft.com/office/drawing/2014/main" id="{9F5CBD22-C1FA-3D8A-0904-BEC82E97B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99460" y="2327331"/>
            <a:ext cx="1064222" cy="1064222"/>
          </a:xfrm>
          <a:prstGeom prst="rect">
            <a:avLst/>
          </a:prstGeom>
        </p:spPr>
      </p:pic>
      <p:pic>
        <p:nvPicPr>
          <p:cNvPr id="47" name="Graphic 46" descr="Close with solid fill">
            <a:extLst>
              <a:ext uri="{FF2B5EF4-FFF2-40B4-BE49-F238E27FC236}">
                <a16:creationId xmlns:a16="http://schemas.microsoft.com/office/drawing/2014/main" id="{B9AEFD89-64E3-F3F3-3996-476F814434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24478" y="4011867"/>
            <a:ext cx="788093" cy="78809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63295D1-1594-06BF-4497-4B4F6B1D9629}"/>
              </a:ext>
            </a:extLst>
          </p:cNvPr>
          <p:cNvSpPr txBox="1"/>
          <p:nvPr/>
        </p:nvSpPr>
        <p:spPr>
          <a:xfrm>
            <a:off x="3357704" y="4028196"/>
            <a:ext cx="68095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venir Next LT Pro" panose="020B0504020202020204" pitchFamily="34" charset="0"/>
              </a:rPr>
              <a:t>Lower risk of NDC attainment and reputational risks  </a:t>
            </a:r>
          </a:p>
        </p:txBody>
      </p:sp>
    </p:spTree>
    <p:extLst>
      <p:ext uri="{BB962C8B-B14F-4D97-AF65-F5344CB8AC3E}">
        <p14:creationId xmlns:p14="http://schemas.microsoft.com/office/powerpoint/2010/main" val="3036514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69C3A-2987-578F-88A8-C36A48271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8067FD2-C439-0B8C-DC88-2EC154E30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018" y="352996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2060"/>
                </a:solidFill>
              </a:rPr>
              <a:t>Which activities / sectors should I authorize?</a:t>
            </a:r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4206CF17-FF9C-765A-35DB-5116AD484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AA6CEF9-A597-1124-E4A7-F84774894277}"/>
              </a:ext>
            </a:extLst>
          </p:cNvPr>
          <p:cNvSpPr/>
          <p:nvPr/>
        </p:nvSpPr>
        <p:spPr>
          <a:xfrm>
            <a:off x="1850417" y="5776084"/>
            <a:ext cx="8812398" cy="96331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i="1" dirty="0">
                <a:latin typeface="Avenir Next LT Pro" panose="020B0504020202020204" pitchFamily="34" charset="0"/>
              </a:rPr>
              <a:t>Marginal abatement cost curves, technology needs assessments, sectoral development plans and Long-term emissions development strategies are some tools to help refine the scope of activities that can be considered for authorization.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B57B85D-37C2-FE2F-6C88-FE882DB1CC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211473"/>
              </p:ext>
            </p:extLst>
          </p:nvPr>
        </p:nvGraphicFramePr>
        <p:xfrm>
          <a:off x="1850416" y="1316309"/>
          <a:ext cx="9263898" cy="4459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aphic 7" descr="Clipboard Checked with solid fill">
            <a:extLst>
              <a:ext uri="{FF2B5EF4-FFF2-40B4-BE49-F238E27FC236}">
                <a16:creationId xmlns:a16="http://schemas.microsoft.com/office/drawing/2014/main" id="{57326899-D432-EE4B-9748-EE5DA7E259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26772" y="1611085"/>
            <a:ext cx="838199" cy="838199"/>
          </a:xfrm>
          <a:prstGeom prst="rect">
            <a:avLst/>
          </a:prstGeom>
        </p:spPr>
      </p:pic>
      <p:pic>
        <p:nvPicPr>
          <p:cNvPr id="12" name="Graphic 11" descr="Treasure chest with solid fill">
            <a:extLst>
              <a:ext uri="{FF2B5EF4-FFF2-40B4-BE49-F238E27FC236}">
                <a16:creationId xmlns:a16="http://schemas.microsoft.com/office/drawing/2014/main" id="{4240EEA9-5B8E-D025-1A18-FE3A9BCBCF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78529" y="2624314"/>
            <a:ext cx="802136" cy="802136"/>
          </a:xfrm>
          <a:prstGeom prst="rect">
            <a:avLst/>
          </a:prstGeom>
        </p:spPr>
      </p:pic>
      <p:pic>
        <p:nvPicPr>
          <p:cNvPr id="16" name="Graphic 15" descr="Solar Panels outline">
            <a:extLst>
              <a:ext uri="{FF2B5EF4-FFF2-40B4-BE49-F238E27FC236}">
                <a16:creationId xmlns:a16="http://schemas.microsoft.com/office/drawing/2014/main" id="{1C4AC3FA-282A-BEFD-C7BA-B0BE345B56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447582" y="3725734"/>
            <a:ext cx="664029" cy="664029"/>
          </a:xfrm>
          <a:prstGeom prst="rect">
            <a:avLst/>
          </a:prstGeom>
        </p:spPr>
      </p:pic>
      <p:pic>
        <p:nvPicPr>
          <p:cNvPr id="18" name="Graphic 17" descr="Family with two children with solid fill">
            <a:extLst>
              <a:ext uri="{FF2B5EF4-FFF2-40B4-BE49-F238E27FC236}">
                <a16:creationId xmlns:a16="http://schemas.microsoft.com/office/drawing/2014/main" id="{8AD7E511-97EF-4524-DE30-DFA4E7EB7CC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046514" y="4731054"/>
            <a:ext cx="664029" cy="66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02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8E987-ADED-DD8C-6044-C8120E887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1FC2292-7E46-1135-2088-F737E0D14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696" y="1749133"/>
            <a:ext cx="3602616" cy="282438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How should I manage overselling risk?</a:t>
            </a:r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C27934DB-FA3A-CCB2-F71D-C9AACDB4E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BF440AF-75B8-2D43-1E7D-56539175C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defTabSz="914358"/>
            <a:fld id="{44D554E2-B447-4977-96C3-5592611697CB}" type="slidenum">
              <a:rPr lang="en-US" smtClean="0">
                <a:solidFill>
                  <a:srgbClr val="253A67"/>
                </a:solidFill>
              </a:rPr>
              <a:pPr defTabSz="914358"/>
              <a:t>11</a:t>
            </a:fld>
            <a:endParaRPr lang="en-US">
              <a:solidFill>
                <a:srgbClr val="253A67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35188D-864F-BE6C-C33F-9FC20B92F544}"/>
              </a:ext>
            </a:extLst>
          </p:cNvPr>
          <p:cNvGrpSpPr/>
          <p:nvPr/>
        </p:nvGrpSpPr>
        <p:grpSpPr>
          <a:xfrm>
            <a:off x="3581401" y="566057"/>
            <a:ext cx="7321197" cy="5976418"/>
            <a:chOff x="1834414" y="1851068"/>
            <a:chExt cx="3828464" cy="390745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6A3F9F-3154-6019-5310-B4A96CA4DBB7}"/>
                </a:ext>
              </a:extLst>
            </p:cNvPr>
            <p:cNvSpPr/>
            <p:nvPr/>
          </p:nvSpPr>
          <p:spPr>
            <a:xfrm>
              <a:off x="1834414" y="3198598"/>
              <a:ext cx="3558994" cy="1725449"/>
            </a:xfrm>
            <a:prstGeom prst="rect">
              <a:avLst/>
            </a:prstGeom>
            <a:solidFill>
              <a:srgbClr val="68C1ED">
                <a:lumMod val="20000"/>
                <a:lumOff val="80000"/>
              </a:srgbClr>
            </a:solidFill>
            <a:ln w="34925" cap="flat" cmpd="sng" algn="in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ysClr val="window" lastClr="FFFFFF"/>
                  </a:solidFill>
                  <a:latin typeface="Franklin Gothic Book" panose="020B0503020102020204"/>
                </a:defRPr>
              </a:lvl9pPr>
            </a:lstStyle>
            <a:p>
              <a:pPr algn="ctr"/>
              <a:endParaRPr lang="en-US" sz="2800">
                <a:latin typeface="Avenir Next LT Pro" panose="020B0504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BD67419-07A4-FBF4-0480-EC9A154ACC4F}"/>
                </a:ext>
              </a:extLst>
            </p:cNvPr>
            <p:cNvGrpSpPr/>
            <p:nvPr/>
          </p:nvGrpSpPr>
          <p:grpSpPr>
            <a:xfrm>
              <a:off x="1834414" y="1851068"/>
              <a:ext cx="3828464" cy="1202098"/>
              <a:chOff x="1834414" y="1851068"/>
              <a:chExt cx="3828464" cy="1202098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E032E6D-A46C-AC9A-736E-950DF304CA06}"/>
                  </a:ext>
                </a:extLst>
              </p:cNvPr>
              <p:cNvSpPr/>
              <p:nvPr/>
            </p:nvSpPr>
            <p:spPr>
              <a:xfrm>
                <a:off x="1834414" y="1851068"/>
                <a:ext cx="3558995" cy="1202098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 w="34925" cap="flat" cmpd="sng" algn="in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9pPr>
              </a:lstStyle>
              <a:p>
                <a:pPr algn="ctr"/>
                <a:endParaRPr lang="en-US" sz="2800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33" name="TextBox 20">
                <a:extLst>
                  <a:ext uri="{FF2B5EF4-FFF2-40B4-BE49-F238E27FC236}">
                    <a16:creationId xmlns:a16="http://schemas.microsoft.com/office/drawing/2014/main" id="{5CBB1100-2FD0-66FF-4B27-730427D207BC}"/>
                  </a:ext>
                </a:extLst>
              </p:cNvPr>
              <p:cNvSpPr txBox="1"/>
              <p:nvPr/>
            </p:nvSpPr>
            <p:spPr>
              <a:xfrm>
                <a:off x="1897299" y="2118176"/>
                <a:ext cx="1218845" cy="8564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9pPr>
              </a:lstStyle>
              <a:p>
                <a:pPr marL="0" indent="0" algn="just"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IN" sz="2000" b="1" dirty="0">
                    <a:solidFill>
                      <a:srgbClr val="BE6063"/>
                    </a:solidFill>
                    <a:latin typeface="Avenir Next LT Pro" panose="020B0504020202020204" pitchFamily="34" charset="0"/>
                  </a:rPr>
                  <a:t>Intervention Basis </a:t>
                </a:r>
                <a:r>
                  <a:rPr lang="en-IN" sz="2000" b="1" i="1" dirty="0">
                    <a:solidFill>
                      <a:srgbClr val="BE6063"/>
                    </a:solidFill>
                    <a:latin typeface="Avenir Next LT Pro" panose="020B0504020202020204" pitchFamily="34" charset="0"/>
                  </a:rPr>
                  <a:t>(Qualitative)</a:t>
                </a: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DE3413A-23D4-59DC-2520-2D0A52DF18DC}"/>
                  </a:ext>
                </a:extLst>
              </p:cNvPr>
              <p:cNvGrpSpPr/>
              <p:nvPr/>
            </p:nvGrpSpPr>
            <p:grpSpPr>
              <a:xfrm>
                <a:off x="3204878" y="1926649"/>
                <a:ext cx="2458000" cy="960286"/>
                <a:chOff x="3218707" y="2270260"/>
                <a:chExt cx="2458000" cy="960286"/>
              </a:xfrm>
            </p:grpSpPr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F53CB7B7-AD17-E119-0611-6B0FA10417DE}"/>
                    </a:ext>
                  </a:extLst>
                </p:cNvPr>
                <p:cNvGrpSpPr/>
                <p:nvPr/>
              </p:nvGrpSpPr>
              <p:grpSpPr>
                <a:xfrm>
                  <a:off x="3218707" y="2270260"/>
                  <a:ext cx="2458000" cy="430887"/>
                  <a:chOff x="2861132" y="2177613"/>
                  <a:chExt cx="2458000" cy="430887"/>
                </a:xfrm>
              </p:grpSpPr>
              <p:sp>
                <p:nvSpPr>
                  <p:cNvPr id="39" name="TextBox 12">
                    <a:extLst>
                      <a:ext uri="{FF2B5EF4-FFF2-40B4-BE49-F238E27FC236}">
                        <a16:creationId xmlns:a16="http://schemas.microsoft.com/office/drawing/2014/main" id="{4CD91476-0910-685D-A087-2AC7B697B004}"/>
                      </a:ext>
                    </a:extLst>
                  </p:cNvPr>
                  <p:cNvSpPr txBox="1"/>
                  <p:nvPr/>
                </p:nvSpPr>
                <p:spPr>
                  <a:xfrm>
                    <a:off x="3418778" y="2244061"/>
                    <a:ext cx="1900354" cy="2910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9pPr>
                  </a:lstStyle>
                  <a:p>
                    <a:r>
                      <a:rPr lang="en-IN" b="1" dirty="0">
                        <a:solidFill>
                          <a:srgbClr val="0A5AA3">
                            <a:lumMod val="25000"/>
                          </a:srgbClr>
                        </a:solidFill>
                        <a:latin typeface="Avenir Next LT Pro" panose="020B0504020202020204" pitchFamily="34" charset="0"/>
                      </a:rPr>
                      <a:t>Positive List</a:t>
                    </a:r>
                    <a:endParaRPr lang="en-US" b="1" dirty="0">
                      <a:solidFill>
                        <a:srgbClr val="0A5AA3">
                          <a:lumMod val="25000"/>
                        </a:srgbClr>
                      </a:solidFill>
                      <a:latin typeface="Avenir Next LT Pro" panose="020B0504020202020204" pitchFamily="34" charset="0"/>
                    </a:endParaRPr>
                  </a:p>
                </p:txBody>
              </p:sp>
              <p:pic>
                <p:nvPicPr>
                  <p:cNvPr id="40" name="Picture 39">
                    <a:extLst>
                      <a:ext uri="{FF2B5EF4-FFF2-40B4-BE49-F238E27FC236}">
                        <a16:creationId xmlns:a16="http://schemas.microsoft.com/office/drawing/2014/main" id="{D03A2888-76FF-8AA9-EA87-45B7931828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861132" y="2177613"/>
                    <a:ext cx="410906" cy="430887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2F36DA6C-61BB-01CA-67D7-F2233303ADBB}"/>
                    </a:ext>
                  </a:extLst>
                </p:cNvPr>
                <p:cNvGrpSpPr/>
                <p:nvPr/>
              </p:nvGrpSpPr>
              <p:grpSpPr>
                <a:xfrm>
                  <a:off x="3218707" y="2812260"/>
                  <a:ext cx="2458000" cy="418286"/>
                  <a:chOff x="2861132" y="2719613"/>
                  <a:chExt cx="2458000" cy="418286"/>
                </a:xfrm>
              </p:grpSpPr>
              <p:sp>
                <p:nvSpPr>
                  <p:cNvPr id="37" name="TextBox 13">
                    <a:extLst>
                      <a:ext uri="{FF2B5EF4-FFF2-40B4-BE49-F238E27FC236}">
                        <a16:creationId xmlns:a16="http://schemas.microsoft.com/office/drawing/2014/main" id="{CE581E1E-D992-D003-9625-CCE81DD16525}"/>
                      </a:ext>
                    </a:extLst>
                  </p:cNvPr>
                  <p:cNvSpPr txBox="1"/>
                  <p:nvPr/>
                </p:nvSpPr>
                <p:spPr>
                  <a:xfrm>
                    <a:off x="3418778" y="2777083"/>
                    <a:ext cx="1900354" cy="2910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9pPr>
                  </a:lstStyle>
                  <a:p>
                    <a:r>
                      <a:rPr lang="en-IN" b="1">
                        <a:solidFill>
                          <a:srgbClr val="0A5AA3">
                            <a:lumMod val="25000"/>
                          </a:srgbClr>
                        </a:solidFill>
                        <a:latin typeface="Avenir Next LT Pro" panose="020B0504020202020204" pitchFamily="34" charset="0"/>
                      </a:rPr>
                      <a:t>Negative List</a:t>
                    </a:r>
                    <a:endParaRPr lang="en-US" b="1">
                      <a:solidFill>
                        <a:srgbClr val="0A5AA3">
                          <a:lumMod val="25000"/>
                        </a:srgbClr>
                      </a:solidFill>
                      <a:latin typeface="Avenir Next LT Pro" panose="020B0504020202020204" pitchFamily="34" charset="0"/>
                    </a:endParaRPr>
                  </a:p>
                </p:txBody>
              </p:sp>
              <p:pic>
                <p:nvPicPr>
                  <p:cNvPr id="38" name="Picture 37">
                    <a:extLst>
                      <a:ext uri="{FF2B5EF4-FFF2-40B4-BE49-F238E27FC236}">
                        <a16:creationId xmlns:a16="http://schemas.microsoft.com/office/drawing/2014/main" id="{EB1701A6-B774-BF90-7CF4-A3D78AFE5A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61132" y="2719613"/>
                    <a:ext cx="381550" cy="418286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4994BB0-1746-598F-271C-557CBA98B050}"/>
                </a:ext>
              </a:extLst>
            </p:cNvPr>
            <p:cNvGrpSpPr/>
            <p:nvPr/>
          </p:nvGrpSpPr>
          <p:grpSpPr>
            <a:xfrm>
              <a:off x="1834414" y="5093608"/>
              <a:ext cx="3738315" cy="664913"/>
              <a:chOff x="1834414" y="5155600"/>
              <a:chExt cx="3738315" cy="66491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511263D-9A1E-B645-6EC8-06D56547FB55}"/>
                  </a:ext>
                </a:extLst>
              </p:cNvPr>
              <p:cNvSpPr/>
              <p:nvPr/>
            </p:nvSpPr>
            <p:spPr>
              <a:xfrm>
                <a:off x="1834414" y="5155600"/>
                <a:ext cx="3558994" cy="653645"/>
              </a:xfrm>
              <a:prstGeom prst="rect">
                <a:avLst/>
              </a:prstGeom>
              <a:solidFill>
                <a:srgbClr val="000000">
                  <a:lumMod val="20000"/>
                  <a:lumOff val="80000"/>
                </a:srgbClr>
              </a:solidFill>
              <a:ln w="34925" cap="flat" cmpd="sng" algn="in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ysClr val="window" lastClr="FFFFFF"/>
                    </a:solidFill>
                    <a:latin typeface="Franklin Gothic Book" panose="020B0503020102020204"/>
                  </a:defRPr>
                </a:lvl9pPr>
              </a:lstStyle>
              <a:p>
                <a:pPr algn="ctr"/>
                <a:endParaRPr lang="en-US" sz="2800"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28" name="TextBox 22">
                <a:extLst>
                  <a:ext uri="{FF2B5EF4-FFF2-40B4-BE49-F238E27FC236}">
                    <a16:creationId xmlns:a16="http://schemas.microsoft.com/office/drawing/2014/main" id="{80B594D2-7ADB-AB81-DBE7-2F145FF19B8E}"/>
                  </a:ext>
                </a:extLst>
              </p:cNvPr>
              <p:cNvSpPr txBox="1"/>
              <p:nvPr/>
            </p:nvSpPr>
            <p:spPr>
              <a:xfrm>
                <a:off x="1950590" y="5230890"/>
                <a:ext cx="1145215" cy="5896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9pPr>
              </a:lstStyle>
              <a:p>
                <a:pPr marL="0" indent="0" algn="just"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IN" sz="2000" b="1">
                    <a:solidFill>
                      <a:srgbClr val="BE6063"/>
                    </a:solidFill>
                    <a:latin typeface="Avenir Next LT Pro" panose="020B0504020202020204" pitchFamily="34" charset="0"/>
                  </a:rPr>
                  <a:t>Pricing Options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912D265F-9ECB-DC5D-531A-95C00432867D}"/>
                  </a:ext>
                </a:extLst>
              </p:cNvPr>
              <p:cNvGrpSpPr/>
              <p:nvPr/>
            </p:nvGrpSpPr>
            <p:grpSpPr>
              <a:xfrm>
                <a:off x="3211979" y="5246386"/>
                <a:ext cx="2360750" cy="509333"/>
                <a:chOff x="3315957" y="4983898"/>
                <a:chExt cx="2360750" cy="509333"/>
              </a:xfrm>
            </p:grpSpPr>
            <p:sp>
              <p:nvSpPr>
                <p:cNvPr id="30" name="TextBox 19">
                  <a:extLst>
                    <a:ext uri="{FF2B5EF4-FFF2-40B4-BE49-F238E27FC236}">
                      <a16:creationId xmlns:a16="http://schemas.microsoft.com/office/drawing/2014/main" id="{1FE6730A-E954-9022-0B01-0CB51C49888D}"/>
                    </a:ext>
                  </a:extLst>
                </p:cNvPr>
                <p:cNvSpPr txBox="1"/>
                <p:nvPr/>
              </p:nvSpPr>
              <p:spPr>
                <a:xfrm>
                  <a:off x="3776353" y="4983898"/>
                  <a:ext cx="1900354" cy="5093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253A67"/>
                      </a:solidFill>
                      <a:latin typeface="Franklin Gothic Book" panose="020B0503020102020204"/>
                    </a:defRPr>
                  </a:lvl9pPr>
                </a:lstStyle>
                <a:p>
                  <a:r>
                    <a:rPr lang="en-IN" b="1">
                      <a:solidFill>
                        <a:srgbClr val="0A5AA3">
                          <a:lumMod val="25000"/>
                        </a:srgbClr>
                      </a:solidFill>
                      <a:latin typeface="Avenir Next LT Pro" panose="020B0504020202020204" pitchFamily="34" charset="0"/>
                    </a:rPr>
                    <a:t>Corresponding Adjustment Fee</a:t>
                  </a:r>
                  <a:endParaRPr lang="en-US" b="1">
                    <a:solidFill>
                      <a:srgbClr val="0A5AA3">
                        <a:lumMod val="25000"/>
                      </a:srgbClr>
                    </a:solidFill>
                    <a:latin typeface="Avenir Next LT Pro" panose="020B0504020202020204" pitchFamily="34" charset="0"/>
                  </a:endParaRPr>
                </a:p>
              </p:txBody>
            </p:sp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5E6AD781-7FB5-B295-6CF0-C0D2FB8FE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15957" y="5019494"/>
                  <a:ext cx="410356" cy="41462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4CB17DF-301F-A98D-E735-476847F21D60}"/>
                </a:ext>
              </a:extLst>
            </p:cNvPr>
            <p:cNvGrpSpPr/>
            <p:nvPr/>
          </p:nvGrpSpPr>
          <p:grpSpPr>
            <a:xfrm>
              <a:off x="1897299" y="3253383"/>
              <a:ext cx="3354923" cy="1625404"/>
              <a:chOff x="1897299" y="3253383"/>
              <a:chExt cx="3354923" cy="1625404"/>
            </a:xfrm>
          </p:grpSpPr>
          <p:sp>
            <p:nvSpPr>
              <p:cNvPr id="16" name="TextBox 21">
                <a:extLst>
                  <a:ext uri="{FF2B5EF4-FFF2-40B4-BE49-F238E27FC236}">
                    <a16:creationId xmlns:a16="http://schemas.microsoft.com/office/drawing/2014/main" id="{96299D46-3693-0D23-6472-6415CF3184B1}"/>
                  </a:ext>
                </a:extLst>
              </p:cNvPr>
              <p:cNvSpPr txBox="1"/>
              <p:nvPr/>
            </p:nvSpPr>
            <p:spPr>
              <a:xfrm>
                <a:off x="1897299" y="3638445"/>
                <a:ext cx="1227555" cy="8564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253A67"/>
                    </a:solidFill>
                    <a:latin typeface="Franklin Gothic Book" panose="020B0503020102020204"/>
                  </a:defRPr>
                </a:lvl9pPr>
              </a:lstStyle>
              <a:p>
                <a:pPr marL="0" indent="0" algn="just"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IN" sz="2000" b="1">
                    <a:solidFill>
                      <a:srgbClr val="BE6063"/>
                    </a:solidFill>
                    <a:latin typeface="Avenir Next LT Pro" panose="020B0504020202020204" pitchFamily="34" charset="0"/>
                  </a:rPr>
                  <a:t>Transfer Volume Basis </a:t>
                </a:r>
                <a:r>
                  <a:rPr lang="en-IN" sz="2000" b="1" i="1">
                    <a:solidFill>
                      <a:srgbClr val="BE6063"/>
                    </a:solidFill>
                    <a:latin typeface="Avenir Next LT Pro" panose="020B0504020202020204" pitchFamily="34" charset="0"/>
                  </a:rPr>
                  <a:t>(Quantitative)</a:t>
                </a:r>
                <a:endParaRPr lang="en-IN" sz="2000" b="1">
                  <a:solidFill>
                    <a:srgbClr val="BE6063"/>
                  </a:solidFill>
                  <a:latin typeface="Avenir Next LT Pro" panose="020B05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96817CB-82AA-2756-EAC6-63B15CEB8492}"/>
                  </a:ext>
                </a:extLst>
              </p:cNvPr>
              <p:cNvGrpSpPr/>
              <p:nvPr/>
            </p:nvGrpSpPr>
            <p:grpSpPr>
              <a:xfrm>
                <a:off x="3204878" y="3253383"/>
                <a:ext cx="2047344" cy="1625404"/>
                <a:chOff x="3204878" y="3253383"/>
                <a:chExt cx="2047344" cy="1625404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FF4ABF9E-1413-BAAE-3B95-93F2AC0B8DCF}"/>
                    </a:ext>
                  </a:extLst>
                </p:cNvPr>
                <p:cNvGrpSpPr/>
                <p:nvPr/>
              </p:nvGrpSpPr>
              <p:grpSpPr>
                <a:xfrm>
                  <a:off x="3206647" y="4369454"/>
                  <a:ext cx="1976914" cy="509333"/>
                  <a:chOff x="2917733" y="3681862"/>
                  <a:chExt cx="1976914" cy="509333"/>
                </a:xfrm>
              </p:grpSpPr>
              <p:sp>
                <p:nvSpPr>
                  <p:cNvPr id="25" name="TextBox 17">
                    <a:extLst>
                      <a:ext uri="{FF2B5EF4-FFF2-40B4-BE49-F238E27FC236}">
                        <a16:creationId xmlns:a16="http://schemas.microsoft.com/office/drawing/2014/main" id="{0E5C6757-909B-9898-8E23-E0C41C246101}"/>
                      </a:ext>
                    </a:extLst>
                  </p:cNvPr>
                  <p:cNvSpPr txBox="1"/>
                  <p:nvPr/>
                </p:nvSpPr>
                <p:spPr>
                  <a:xfrm>
                    <a:off x="3418778" y="3681862"/>
                    <a:ext cx="1475869" cy="5093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9pPr>
                  </a:lstStyle>
                  <a:p>
                    <a:r>
                      <a:rPr lang="en-IN" b="1">
                        <a:solidFill>
                          <a:srgbClr val="0A5AA3">
                            <a:lumMod val="25000"/>
                          </a:srgbClr>
                        </a:solidFill>
                        <a:latin typeface="Avenir Next LT Pro" panose="020B0504020202020204" pitchFamily="34" charset="0"/>
                      </a:rPr>
                      <a:t>Portion of MOs as Buffer</a:t>
                    </a:r>
                    <a:endParaRPr lang="en-US" b="1">
                      <a:solidFill>
                        <a:srgbClr val="0A5AA3">
                          <a:lumMod val="25000"/>
                        </a:srgbClr>
                      </a:solidFill>
                      <a:latin typeface="Avenir Next LT Pro" panose="020B0504020202020204" pitchFamily="34" charset="0"/>
                    </a:endParaRPr>
                  </a:p>
                </p:txBody>
              </p:sp>
              <p:pic>
                <p:nvPicPr>
                  <p:cNvPr id="26" name="Picture 25">
                    <a:extLst>
                      <a:ext uri="{FF2B5EF4-FFF2-40B4-BE49-F238E27FC236}">
                        <a16:creationId xmlns:a16="http://schemas.microsoft.com/office/drawing/2014/main" id="{DC170E0B-A0B8-A6F3-F864-80BBDCC91C0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917733" y="3688295"/>
                    <a:ext cx="421021" cy="455869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4E5996C1-F09B-07A4-BD7E-D76EEB7F6E18}"/>
                    </a:ext>
                  </a:extLst>
                </p:cNvPr>
                <p:cNvGrpSpPr/>
                <p:nvPr/>
              </p:nvGrpSpPr>
              <p:grpSpPr>
                <a:xfrm>
                  <a:off x="3244804" y="3780590"/>
                  <a:ext cx="1978125" cy="509333"/>
                  <a:chOff x="2916522" y="4354006"/>
                  <a:chExt cx="1978125" cy="509333"/>
                </a:xfrm>
              </p:grpSpPr>
              <p:sp>
                <p:nvSpPr>
                  <p:cNvPr id="23" name="TextBox 18">
                    <a:extLst>
                      <a:ext uri="{FF2B5EF4-FFF2-40B4-BE49-F238E27FC236}">
                        <a16:creationId xmlns:a16="http://schemas.microsoft.com/office/drawing/2014/main" id="{44AD92D5-A774-F88A-9647-359158F91262}"/>
                      </a:ext>
                    </a:extLst>
                  </p:cNvPr>
                  <p:cNvSpPr txBox="1"/>
                  <p:nvPr/>
                </p:nvSpPr>
                <p:spPr>
                  <a:xfrm>
                    <a:off x="3418778" y="4354006"/>
                    <a:ext cx="1475869" cy="5093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9pPr>
                  </a:lstStyle>
                  <a:p>
                    <a:r>
                      <a:rPr lang="en-IN" b="1">
                        <a:solidFill>
                          <a:srgbClr val="0A5AA3">
                            <a:lumMod val="25000"/>
                          </a:srgbClr>
                        </a:solidFill>
                        <a:latin typeface="Avenir Next LT Pro" panose="020B0504020202020204" pitchFamily="34" charset="0"/>
                      </a:rPr>
                      <a:t>Limited Crediting Period</a:t>
                    </a:r>
                    <a:endParaRPr lang="en-US" b="1">
                      <a:solidFill>
                        <a:srgbClr val="0A5AA3">
                          <a:lumMod val="25000"/>
                        </a:srgbClr>
                      </a:solidFill>
                      <a:latin typeface="Avenir Next LT Pro" panose="020B0504020202020204" pitchFamily="34" charset="0"/>
                    </a:endParaRPr>
                  </a:p>
                </p:txBody>
              </p:sp>
              <p:pic>
                <p:nvPicPr>
                  <p:cNvPr id="24" name="Picture 23">
                    <a:extLst>
                      <a:ext uri="{FF2B5EF4-FFF2-40B4-BE49-F238E27FC236}">
                        <a16:creationId xmlns:a16="http://schemas.microsoft.com/office/drawing/2014/main" id="{B7558C30-3E06-626B-21DB-47650F30DB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916522" y="4372397"/>
                    <a:ext cx="415464" cy="455869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FB1994B5-754B-E8C5-2BFF-381D566AED09}"/>
                    </a:ext>
                  </a:extLst>
                </p:cNvPr>
                <p:cNvGrpSpPr/>
                <p:nvPr/>
              </p:nvGrpSpPr>
              <p:grpSpPr>
                <a:xfrm>
                  <a:off x="3204878" y="3253383"/>
                  <a:ext cx="2047344" cy="404125"/>
                  <a:chOff x="3204878" y="3253383"/>
                  <a:chExt cx="2047344" cy="404125"/>
                </a:xfrm>
              </p:grpSpPr>
              <p:sp>
                <p:nvSpPr>
                  <p:cNvPr id="21" name="TextBox 16">
                    <a:extLst>
                      <a:ext uri="{FF2B5EF4-FFF2-40B4-BE49-F238E27FC236}">
                        <a16:creationId xmlns:a16="http://schemas.microsoft.com/office/drawing/2014/main" id="{9522302A-4CCC-769C-E101-8489660F20B2}"/>
                      </a:ext>
                    </a:extLst>
                  </p:cNvPr>
                  <p:cNvSpPr txBox="1"/>
                  <p:nvPr/>
                </p:nvSpPr>
                <p:spPr>
                  <a:xfrm>
                    <a:off x="3776353" y="3318641"/>
                    <a:ext cx="1475869" cy="2910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253A67"/>
                        </a:solidFill>
                        <a:latin typeface="Franklin Gothic Book" panose="020B0503020102020204"/>
                      </a:defRPr>
                    </a:lvl9pPr>
                  </a:lstStyle>
                  <a:p>
                    <a:r>
                      <a:rPr lang="en-IN" b="1">
                        <a:solidFill>
                          <a:srgbClr val="0A5AA3">
                            <a:lumMod val="25000"/>
                          </a:srgbClr>
                        </a:solidFill>
                        <a:latin typeface="Avenir Next LT Pro" panose="020B0504020202020204" pitchFamily="34" charset="0"/>
                      </a:rPr>
                      <a:t>Cap on Transfers</a:t>
                    </a:r>
                    <a:endParaRPr lang="en-US" b="1">
                      <a:solidFill>
                        <a:srgbClr val="0A5AA3">
                          <a:lumMod val="25000"/>
                        </a:srgbClr>
                      </a:solidFill>
                      <a:latin typeface="Avenir Next LT Pro" panose="020B0504020202020204" pitchFamily="34" charset="0"/>
                    </a:endParaRPr>
                  </a:p>
                </p:txBody>
              </p:sp>
              <p:pic>
                <p:nvPicPr>
                  <p:cNvPr id="22" name="Picture 21">
                    <a:extLst>
                      <a:ext uri="{FF2B5EF4-FFF2-40B4-BE49-F238E27FC236}">
                        <a16:creationId xmlns:a16="http://schemas.microsoft.com/office/drawing/2014/main" id="{58782C7E-1A2F-E23B-F6BA-F5430153B90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3204878" y="3253383"/>
                    <a:ext cx="520267" cy="404125"/>
                  </a:xfrm>
                  <a:prstGeom prst="rect">
                    <a:avLst/>
                  </a:prstGeom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2607780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1D2E7-4F77-9FAB-95E8-72250BBFD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D53869A-4088-1919-84A2-C4E55C731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2" name="Content Placeholder 10" descr="A map of the world&#10;&#10;AI-generated content may be incorrect.">
            <a:extLst>
              <a:ext uri="{FF2B5EF4-FFF2-40B4-BE49-F238E27FC236}">
                <a16:creationId xmlns:a16="http://schemas.microsoft.com/office/drawing/2014/main" id="{E4766981-85E2-5E8E-A506-EF00C3F28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1246" t="36312" r="21961" b="8745"/>
          <a:stretch>
            <a:fillRect/>
          </a:stretch>
        </p:blipFill>
        <p:spPr>
          <a:xfrm>
            <a:off x="837857" y="1306355"/>
            <a:ext cx="10665125" cy="555164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9E1E4AD-90B5-6CD7-A7F3-F1A174D47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018" y="352996"/>
            <a:ext cx="9808453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Countries are are putting authorization arrangements in place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AD2502-BED5-FBB7-1197-53ADE85C2728}"/>
              </a:ext>
            </a:extLst>
          </p:cNvPr>
          <p:cNvSpPr txBox="1"/>
          <p:nvPr/>
        </p:nvSpPr>
        <p:spPr>
          <a:xfrm>
            <a:off x="6897579" y="6258783"/>
            <a:ext cx="475424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Source: Article 6 Implementation Status Report 2025</a:t>
            </a:r>
          </a:p>
        </p:txBody>
      </p:sp>
    </p:spTree>
    <p:extLst>
      <p:ext uri="{BB962C8B-B14F-4D97-AF65-F5344CB8AC3E}">
        <p14:creationId xmlns:p14="http://schemas.microsoft.com/office/powerpoint/2010/main" val="4163370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92A70-924B-1B4D-E8A7-87C2585D3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F2DCB1E-5D35-8A10-216C-3C528C82F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838" y="182958"/>
            <a:ext cx="6868116" cy="6492083"/>
          </a:xfrm>
          <a:prstGeom prst="rect">
            <a:avLst/>
          </a:prstGeom>
        </p:spPr>
      </p:pic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DCD97D73-1B5A-17CB-14B0-695CBA874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0F16742-0B16-C83B-40C6-04C2CA8F5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505" y="591190"/>
            <a:ext cx="3142752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Authorization Templates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24D9D6-CE13-8AFD-B13C-C8A023D935AB}"/>
              </a:ext>
            </a:extLst>
          </p:cNvPr>
          <p:cNvSpPr txBox="1"/>
          <p:nvPr/>
        </p:nvSpPr>
        <p:spPr>
          <a:xfrm>
            <a:off x="468085" y="2296886"/>
            <a:ext cx="34725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Parties can use either the UNFCCC template or their own  as long as the letter contains the mandatory information stipulated</a:t>
            </a:r>
          </a:p>
        </p:txBody>
      </p:sp>
    </p:spTree>
    <p:extLst>
      <p:ext uri="{BB962C8B-B14F-4D97-AF65-F5344CB8AC3E}">
        <p14:creationId xmlns:p14="http://schemas.microsoft.com/office/powerpoint/2010/main" val="1352022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DAF2F-06B6-860F-81C7-18712797D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EF0F98-5491-B728-EBC3-A689AF943DB4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 dirty="0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7F5926-A2EF-9E9B-FEA0-464455C3E78C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D9520817-7C1C-0D0C-0FD6-C7E84EDCB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EA6E7E6-A7D9-D41A-4D18-5AA838831C59}"/>
              </a:ext>
            </a:extLst>
          </p:cNvPr>
          <p:cNvSpPr/>
          <p:nvPr/>
        </p:nvSpPr>
        <p:spPr>
          <a:xfrm>
            <a:off x="2144486" y="1779814"/>
            <a:ext cx="7652657" cy="32983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Interactive Discussion</a:t>
            </a:r>
          </a:p>
        </p:txBody>
      </p:sp>
    </p:spTree>
    <p:extLst>
      <p:ext uri="{BB962C8B-B14F-4D97-AF65-F5344CB8AC3E}">
        <p14:creationId xmlns:p14="http://schemas.microsoft.com/office/powerpoint/2010/main" val="3538463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34BC2-B7EF-D985-9648-B96AA63F9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95032-DEEE-39E1-1CE4-19DC3B40D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037"/>
            <a:ext cx="10515599" cy="1325563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Authorization readiness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7179C-2BC6-87CC-0883-8AFF0BE5AC28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381FE-6B76-6C6F-C924-CF434025D0BD}"/>
              </a:ext>
            </a:extLst>
          </p:cNvPr>
          <p:cNvSpPr/>
          <p:nvPr/>
        </p:nvSpPr>
        <p:spPr>
          <a:xfrm>
            <a:off x="11241741" y="6169259"/>
            <a:ext cx="71269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508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5F940480-902E-6E75-40BD-95ABC3764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7FC5F5E-5E82-34CD-A13E-493319838B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9701774"/>
              </p:ext>
            </p:extLst>
          </p:nvPr>
        </p:nvGraphicFramePr>
        <p:xfrm>
          <a:off x="1223252" y="1436915"/>
          <a:ext cx="9745494" cy="4300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287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B979E-9A15-8A5A-89BA-0334AE5AD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C2FA8-D574-E1B4-1FC5-77E083BF7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037"/>
            <a:ext cx="10515599" cy="1325563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Authorization readiness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126773-40A9-EF63-21E5-A1ADC408A5F6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D771E5-9591-37F3-DE5C-74EF99438B24}"/>
              </a:ext>
            </a:extLst>
          </p:cNvPr>
          <p:cNvSpPr/>
          <p:nvPr/>
        </p:nvSpPr>
        <p:spPr>
          <a:xfrm>
            <a:off x="11241741" y="6169259"/>
            <a:ext cx="71269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508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867248AE-F319-6554-857F-FA5339A96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52A9F9E-7804-537B-357E-2D391E8246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151140"/>
              </p:ext>
            </p:extLst>
          </p:nvPr>
        </p:nvGraphicFramePr>
        <p:xfrm>
          <a:off x="1310272" y="1056075"/>
          <a:ext cx="9931469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1272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EA3548-DE4B-7A83-9016-C570B3BDA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9615"/>
            <a:ext cx="9144000" cy="2387600"/>
          </a:xfrm>
        </p:spPr>
        <p:txBody>
          <a:bodyPr>
            <a:normAutofit/>
          </a:bodyPr>
          <a:lstStyle/>
          <a:p>
            <a:r>
              <a:rPr lang="en-US" sz="9000">
                <a:solidFill>
                  <a:srgbClr val="002060"/>
                </a:solidFill>
              </a:rPr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8C6A62-6E6F-66C7-E5CD-A1B87CE9936A}"/>
              </a:ext>
            </a:extLst>
          </p:cNvPr>
          <p:cNvSpPr txBox="1"/>
          <p:nvPr/>
        </p:nvSpPr>
        <p:spPr>
          <a:xfrm>
            <a:off x="4296696" y="6112112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B1C3DD-2965-8266-16CE-CE6814BB0A95}"/>
              </a:ext>
            </a:extLst>
          </p:cNvPr>
          <p:cNvSpPr/>
          <p:nvPr/>
        </p:nvSpPr>
        <p:spPr>
          <a:xfrm>
            <a:off x="11187953" y="6112112"/>
            <a:ext cx="793376" cy="503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86E8E49-2D9A-845E-B057-06DA55E5D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97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CENT Carbon Power Point template_1" id="{851D655E-AE41-B243-951D-259F13673233}" vid="{D0CDA7E5-F59A-3E41-AAA9-F08398E91D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8563622FBB8C469F524D5E31BDBD94" ma:contentTypeVersion="14" ma:contentTypeDescription="Create a new document." ma:contentTypeScope="" ma:versionID="257b6dbd011dd25bfede37b0f818f403">
  <xsd:schema xmlns:xsd="http://www.w3.org/2001/XMLSchema" xmlns:xs="http://www.w3.org/2001/XMLSchema" xmlns:p="http://schemas.microsoft.com/office/2006/metadata/properties" xmlns:ns1="http://schemas.microsoft.com/sharepoint/v3" xmlns:ns2="9ef3b46c-1eea-48ad-acab-85e3850001ce" targetNamespace="http://schemas.microsoft.com/office/2006/metadata/properties" ma:root="true" ma:fieldsID="59ee3e2af0436b6c73ab9acc50ad1b7a" ns1:_="" ns2:_="">
    <xsd:import namespace="http://schemas.microsoft.com/sharepoint/v3"/>
    <xsd:import namespace="9ef3b46c-1eea-48ad-acab-85e3850001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3b46c-1eea-48ad-acab-85e3850001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f3b46c-1eea-48ad-acab-85e3850001ce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AF396D5-B33E-4B0C-8F13-B9085EB0FC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71E3F2-55A7-48C9-B47A-7D20A2A798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ef3b46c-1eea-48ad-acab-85e3850001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12AB4EA-99D3-4847-8710-5351D240317A}">
  <ds:schemaRefs>
    <ds:schemaRef ds:uri="1142020a-be4d-43ca-b63d-a8f3dff1a6cb"/>
    <ds:schemaRef ds:uri="253a963d-dd36-43a4-b369-d7bbea8edbdd"/>
    <ds:schemaRef ds:uri="9ef3b46c-1eea-48ad-acab-85e3850001ce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ASCENT Carbon Power Point template_1 (003)</Template>
  <TotalTime>863</TotalTime>
  <Words>638</Words>
  <Application>Microsoft Office PowerPoint</Application>
  <PresentationFormat>Widescreen</PresentationFormat>
  <Paragraphs>118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Aptos SemiBold</vt:lpstr>
      <vt:lpstr>Arial</vt:lpstr>
      <vt:lpstr>Arial Nova Light</vt:lpstr>
      <vt:lpstr>Avenir Next LT Pro</vt:lpstr>
      <vt:lpstr>Calibri</vt:lpstr>
      <vt:lpstr>Calibri Light</vt:lpstr>
      <vt:lpstr>Office 2013 - 2022 Theme</vt:lpstr>
      <vt:lpstr>PowerPoint Presentation</vt:lpstr>
      <vt:lpstr>Session Outline</vt:lpstr>
      <vt:lpstr>PowerPoint Presentation</vt:lpstr>
      <vt:lpstr>An Analogy</vt:lpstr>
      <vt:lpstr>What is Authorization?</vt:lpstr>
      <vt:lpstr>Carbon credits can be authorized</vt:lpstr>
      <vt:lpstr>Why authorize?</vt:lpstr>
      <vt:lpstr>Implications of Authorization</vt:lpstr>
      <vt:lpstr>Should I authorize?</vt:lpstr>
      <vt:lpstr>Which activities / sectors should I authorize?</vt:lpstr>
      <vt:lpstr>How should I manage overselling risk?</vt:lpstr>
      <vt:lpstr>Countries are are putting authorization arrangements in place</vt:lpstr>
      <vt:lpstr>Authorization Templates</vt:lpstr>
      <vt:lpstr>PowerPoint Presentation</vt:lpstr>
      <vt:lpstr>Authorization readiness</vt:lpstr>
      <vt:lpstr>Authorization readiness</vt:lpstr>
      <vt:lpstr>Thank you!</vt:lpstr>
    </vt:vector>
  </TitlesOfParts>
  <Company>WBG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Ashia Bio Sawe</dc:creator>
  <cp:lastModifiedBy>Peng Liu</cp:lastModifiedBy>
  <cp:revision>2</cp:revision>
  <dcterms:created xsi:type="dcterms:W3CDTF">2026-02-06T13:46:24Z</dcterms:created>
  <dcterms:modified xsi:type="dcterms:W3CDTF">2026-02-11T12:11:50Z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0x010100EC8563622FBB8C469F524D5E31BDBD94</vt:lpwstr>
  </property>
  <property fmtid="{D5CDD505-2E9C-101B-9397-08002B2CF9AE}" pid="3" name="MediaServiceImageTags">
    <vt:lpwstr/>
  </property>
  <property fmtid="{D5CDD505-2E9C-101B-9397-08002B2CF9AE}" pid="4" name="MSIP_Label_f1bf45b6-5649-4236-82a3-f45024cd282e_Enabled">
    <vt:lpwstr>true</vt:lpwstr>
  </property>
  <property fmtid="{D5CDD505-2E9C-101B-9397-08002B2CF9AE}" pid="5" name="MSIP_Label_f1bf45b6-5649-4236-82a3-f45024cd282e_SetDate">
    <vt:lpwstr>2025-09-14T15:29:10Z</vt:lpwstr>
  </property>
  <property fmtid="{D5CDD505-2E9C-101B-9397-08002B2CF9AE}" pid="6" name="MSIP_Label_f1bf45b6-5649-4236-82a3-f45024cd282e_Method">
    <vt:lpwstr>Privileged</vt:lpwstr>
  </property>
  <property fmtid="{D5CDD505-2E9C-101B-9397-08002B2CF9AE}" pid="7" name="MSIP_Label_f1bf45b6-5649-4236-82a3-f45024cd282e_Name">
    <vt:lpwstr>Official Use Only</vt:lpwstr>
  </property>
  <property fmtid="{D5CDD505-2E9C-101B-9397-08002B2CF9AE}" pid="8" name="MSIP_Label_f1bf45b6-5649-4236-82a3-f45024cd282e_SiteId">
    <vt:lpwstr>31a2fec0-266b-4c67-b56e-2796d8f59c36</vt:lpwstr>
  </property>
  <property fmtid="{D5CDD505-2E9C-101B-9397-08002B2CF9AE}" pid="9" name="MSIP_Label_f1bf45b6-5649-4236-82a3-f45024cd282e_ActionId">
    <vt:lpwstr>2dcde70d-7d1a-4684-8ca7-9cc878b5bc30</vt:lpwstr>
  </property>
  <property fmtid="{D5CDD505-2E9C-101B-9397-08002B2CF9AE}" pid="10" name="MSIP_Label_f1bf45b6-5649-4236-82a3-f45024cd282e_ContentBits">
    <vt:lpwstr>2</vt:lpwstr>
  </property>
  <property fmtid="{D5CDD505-2E9C-101B-9397-08002B2CF9AE}" pid="11" name="MSIP_Label_f1bf45b6-5649-4236-82a3-f45024cd282e_Tag">
    <vt:lpwstr>10, 0, 1, 2</vt:lpwstr>
  </property>
  <property fmtid="{D5CDD505-2E9C-101B-9397-08002B2CF9AE}" pid="12" name="ClassificationContentMarkingFooterLocations">
    <vt:lpwstr>Tema de Office:9</vt:lpwstr>
  </property>
  <property fmtid="{D5CDD505-2E9C-101B-9397-08002B2CF9AE}" pid="13" name="ClassificationContentMarkingFooterText">
    <vt:lpwstr>Official Use Only</vt:lpwstr>
  </property>
</Properties>
</file>